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5" r:id="rId5"/>
    <p:sldId id="264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542E43-BD79-4226-A5D4-96CDFF98B869}" v="19" dt="2025-04-10T14:21:25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senija Žarković" userId="214a06fa-660a-4679-a4a3-010cea76fd0e" providerId="ADAL" clId="{DE542E43-BD79-4226-A5D4-96CDFF98B869}"/>
    <pc:docChg chg="undo custSel addSld delSld modSld">
      <pc:chgData name="Ksenija Žarković" userId="214a06fa-660a-4679-a4a3-010cea76fd0e" providerId="ADAL" clId="{DE542E43-BD79-4226-A5D4-96CDFF98B869}" dt="2025-04-10T14:28:55.509" v="549" actId="20577"/>
      <pc:docMkLst>
        <pc:docMk/>
      </pc:docMkLst>
      <pc:sldChg chg="addSp modSp mod modTransition">
        <pc:chgData name="Ksenija Žarković" userId="214a06fa-660a-4679-a4a3-010cea76fd0e" providerId="ADAL" clId="{DE542E43-BD79-4226-A5D4-96CDFF98B869}" dt="2025-04-10T14:28:55.509" v="549" actId="20577"/>
        <pc:sldMkLst>
          <pc:docMk/>
          <pc:sldMk cId="935400392" sldId="256"/>
        </pc:sldMkLst>
        <pc:spChg chg="mod">
          <ac:chgData name="Ksenija Žarković" userId="214a06fa-660a-4679-a4a3-010cea76fd0e" providerId="ADAL" clId="{DE542E43-BD79-4226-A5D4-96CDFF98B869}" dt="2025-04-10T14:28:48.860" v="547" actId="20577"/>
          <ac:spMkLst>
            <pc:docMk/>
            <pc:sldMk cId="935400392" sldId="256"/>
            <ac:spMk id="2" creationId="{3CCA5950-B7FA-C587-89E3-435C246FE3D8}"/>
          </ac:spMkLst>
        </pc:spChg>
        <pc:spChg chg="mod">
          <ac:chgData name="Ksenija Žarković" userId="214a06fa-660a-4679-a4a3-010cea76fd0e" providerId="ADAL" clId="{DE542E43-BD79-4226-A5D4-96CDFF98B869}" dt="2025-04-10T14:28:55.509" v="549" actId="20577"/>
          <ac:spMkLst>
            <pc:docMk/>
            <pc:sldMk cId="935400392" sldId="256"/>
            <ac:spMk id="3" creationId="{B2161715-2E47-65DB-14AD-A4FCD516EB1A}"/>
          </ac:spMkLst>
        </pc:spChg>
        <pc:spChg chg="add mod">
          <ac:chgData name="Ksenija Žarković" userId="214a06fa-660a-4679-a4a3-010cea76fd0e" providerId="ADAL" clId="{DE542E43-BD79-4226-A5D4-96CDFF98B869}" dt="2025-04-10T13:08:20.733" v="97" actId="14100"/>
          <ac:spMkLst>
            <pc:docMk/>
            <pc:sldMk cId="935400392" sldId="256"/>
            <ac:spMk id="5" creationId="{0FB0D9B7-F187-D0A4-7D7B-56D0B8557E47}"/>
          </ac:spMkLst>
        </pc:spChg>
      </pc:sldChg>
      <pc:sldChg chg="del">
        <pc:chgData name="Ksenija Žarković" userId="214a06fa-660a-4679-a4a3-010cea76fd0e" providerId="ADAL" clId="{DE542E43-BD79-4226-A5D4-96CDFF98B869}" dt="2025-04-10T13:01:53.631" v="38" actId="2696"/>
        <pc:sldMkLst>
          <pc:docMk/>
          <pc:sldMk cId="4050351701" sldId="258"/>
        </pc:sldMkLst>
      </pc:sldChg>
      <pc:sldChg chg="del">
        <pc:chgData name="Ksenija Žarković" userId="214a06fa-660a-4679-a4a3-010cea76fd0e" providerId="ADAL" clId="{DE542E43-BD79-4226-A5D4-96CDFF98B869}" dt="2025-04-10T13:01:43.569" v="37" actId="2696"/>
        <pc:sldMkLst>
          <pc:docMk/>
          <pc:sldMk cId="1504676515" sldId="259"/>
        </pc:sldMkLst>
      </pc:sldChg>
      <pc:sldChg chg="addSp delSp modSp mod modTransition">
        <pc:chgData name="Ksenija Žarković" userId="214a06fa-660a-4679-a4a3-010cea76fd0e" providerId="ADAL" clId="{DE542E43-BD79-4226-A5D4-96CDFF98B869}" dt="2025-04-10T14:15:36.987" v="249"/>
        <pc:sldMkLst>
          <pc:docMk/>
          <pc:sldMk cId="295607533" sldId="261"/>
        </pc:sldMkLst>
        <pc:spChg chg="mod">
          <ac:chgData name="Ksenija Žarković" userId="214a06fa-660a-4679-a4a3-010cea76fd0e" providerId="ADAL" clId="{DE542E43-BD79-4226-A5D4-96CDFF98B869}" dt="2025-04-10T13:16:57.614" v="239" actId="255"/>
          <ac:spMkLst>
            <pc:docMk/>
            <pc:sldMk cId="295607533" sldId="261"/>
            <ac:spMk id="2" creationId="{A6F13CEF-2C39-953A-FE1C-132AF176F6FC}"/>
          </ac:spMkLst>
        </pc:spChg>
        <pc:spChg chg="mod ord">
          <ac:chgData name="Ksenija Žarković" userId="214a06fa-660a-4679-a4a3-010cea76fd0e" providerId="ADAL" clId="{DE542E43-BD79-4226-A5D4-96CDFF98B869}" dt="2025-04-10T13:16:41.600" v="238" actId="27636"/>
          <ac:spMkLst>
            <pc:docMk/>
            <pc:sldMk cId="295607533" sldId="261"/>
            <ac:spMk id="3" creationId="{0557CF26-8B8C-D34D-C35D-CC067A8137C3}"/>
          </ac:spMkLst>
        </pc:spChg>
        <pc:spChg chg="add mod">
          <ac:chgData name="Ksenija Žarković" userId="214a06fa-660a-4679-a4a3-010cea76fd0e" providerId="ADAL" clId="{DE542E43-BD79-4226-A5D4-96CDFF98B869}" dt="2025-04-10T13:05:42.956" v="80" actId="14100"/>
          <ac:spMkLst>
            <pc:docMk/>
            <pc:sldMk cId="295607533" sldId="261"/>
            <ac:spMk id="6" creationId="{11DBFF17-6BF3-5A0B-5964-49D5B9741CF7}"/>
          </ac:spMkLst>
        </pc:spChg>
        <pc:spChg chg="del">
          <ac:chgData name="Ksenija Žarković" userId="214a06fa-660a-4679-a4a3-010cea76fd0e" providerId="ADAL" clId="{DE542E43-BD79-4226-A5D4-96CDFF98B869}" dt="2025-04-10T13:01:34.701" v="36" actId="26606"/>
          <ac:spMkLst>
            <pc:docMk/>
            <pc:sldMk cId="295607533" sldId="261"/>
            <ac:spMk id="8" creationId="{70DFC902-7D23-471A-B557-B6B6917D7A0D}"/>
          </ac:spMkLst>
        </pc:spChg>
        <pc:spChg chg="del">
          <ac:chgData name="Ksenija Žarković" userId="214a06fa-660a-4679-a4a3-010cea76fd0e" providerId="ADAL" clId="{DE542E43-BD79-4226-A5D4-96CDFF98B869}" dt="2025-04-10T13:01:34.701" v="36" actId="26606"/>
          <ac:spMkLst>
            <pc:docMk/>
            <pc:sldMk cId="295607533" sldId="261"/>
            <ac:spMk id="10" creationId="{A55D5633-D557-4DCA-982C-FF36EB7A1C00}"/>
          </ac:spMkLst>
        </pc:spChg>
        <pc:spChg chg="del">
          <ac:chgData name="Ksenija Žarković" userId="214a06fa-660a-4679-a4a3-010cea76fd0e" providerId="ADAL" clId="{DE542E43-BD79-4226-A5D4-96CDFF98B869}" dt="2025-04-10T13:01:34.701" v="36" actId="26606"/>
          <ac:spMkLst>
            <pc:docMk/>
            <pc:sldMk cId="295607533" sldId="261"/>
            <ac:spMk id="12" creationId="{450D3AD2-FA80-415F-A9CE-54D884561CD7}"/>
          </ac:spMkLst>
        </pc:spChg>
        <pc:spChg chg="add del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17" creationId="{1B15ED52-F352-441B-82BF-E0EA34836D08}"/>
          </ac:spMkLst>
        </pc:spChg>
        <pc:spChg chg="add del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19" creationId="{3B2E3793-BFE6-45A2-9B7B-E18844431C99}"/>
          </ac:spMkLst>
        </pc:spChg>
        <pc:spChg chg="add del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21" creationId="{BC4C4868-CB8F-4AF9-9CDB-8108F2C19B67}"/>
          </ac:spMkLst>
        </pc:spChg>
        <pc:spChg chg="add del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23" creationId="{375E0459-6403-40CD-989D-56A4407CA12E}"/>
          </ac:spMkLst>
        </pc:spChg>
        <pc:spChg chg="add">
          <ac:chgData name="Ksenija Žarković" userId="214a06fa-660a-4679-a4a3-010cea76fd0e" providerId="ADAL" clId="{DE542E43-BD79-4226-A5D4-96CDFF98B869}" dt="2025-04-10T13:01:34.701" v="36" actId="26606"/>
          <ac:spMkLst>
            <pc:docMk/>
            <pc:sldMk cId="295607533" sldId="261"/>
            <ac:spMk id="25" creationId="{53E5B1A8-3AC9-4BD1-9BBC-78CA94F2D1BA}"/>
          </ac:spMkLst>
        </pc:spChg>
        <pc:spChg chg="add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32" creationId="{C1F06963-6374-4B48-844F-071A9BAAAE02}"/>
          </ac:spMkLst>
        </pc:spChg>
        <pc:spChg chg="add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34" creationId="{6CB927A4-E432-4310-9CD5-E89FF5063179}"/>
          </ac:spMkLst>
        </pc:spChg>
        <pc:spChg chg="add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36" creationId="{1453BF6C-B012-48B7-B4E8-6D7AC7C27D02}"/>
          </ac:spMkLst>
        </pc:spChg>
        <pc:spChg chg="add">
          <ac:chgData name="Ksenija Žarković" userId="214a06fa-660a-4679-a4a3-010cea76fd0e" providerId="ADAL" clId="{DE542E43-BD79-4226-A5D4-96CDFF98B869}" dt="2025-04-10T13:02:56.099" v="42" actId="26606"/>
          <ac:spMkLst>
            <pc:docMk/>
            <pc:sldMk cId="295607533" sldId="261"/>
            <ac:spMk id="38" creationId="{E3020543-B24B-4EC4-8FFC-8DD88EEA91A8}"/>
          </ac:spMkLst>
        </pc:spChg>
        <pc:picChg chg="add mod">
          <ac:chgData name="Ksenija Žarković" userId="214a06fa-660a-4679-a4a3-010cea76fd0e" providerId="ADAL" clId="{DE542E43-BD79-4226-A5D4-96CDFF98B869}" dt="2025-04-10T13:02:48.590" v="41" actId="962"/>
          <ac:picMkLst>
            <pc:docMk/>
            <pc:sldMk cId="295607533" sldId="261"/>
            <ac:picMk id="5" creationId="{D66290C5-C9DE-5A21-FE9F-CE4B4761AE2F}"/>
          </ac:picMkLst>
        </pc:picChg>
      </pc:sldChg>
      <pc:sldChg chg="addSp delSp modSp del mod setBg">
        <pc:chgData name="Ksenija Žarković" userId="214a06fa-660a-4679-a4a3-010cea76fd0e" providerId="ADAL" clId="{DE542E43-BD79-4226-A5D4-96CDFF98B869}" dt="2025-04-10T13:17:18.360" v="240" actId="2696"/>
        <pc:sldMkLst>
          <pc:docMk/>
          <pc:sldMk cId="3365462527" sldId="262"/>
        </pc:sldMkLst>
        <pc:spChg chg="mod">
          <ac:chgData name="Ksenija Žarković" userId="214a06fa-660a-4679-a4a3-010cea76fd0e" providerId="ADAL" clId="{DE542E43-BD79-4226-A5D4-96CDFF98B869}" dt="2025-04-10T13:01:18.518" v="33" actId="26606"/>
          <ac:spMkLst>
            <pc:docMk/>
            <pc:sldMk cId="3365462527" sldId="262"/>
            <ac:spMk id="2" creationId="{49EA04BE-9F00-8474-8E92-68116FA7400F}"/>
          </ac:spMkLst>
        </pc:spChg>
        <pc:spChg chg="mod">
          <ac:chgData name="Ksenija Žarković" userId="214a06fa-660a-4679-a4a3-010cea76fd0e" providerId="ADAL" clId="{DE542E43-BD79-4226-A5D4-96CDFF98B869}" dt="2025-04-10T13:08:58.636" v="105" actId="20577"/>
          <ac:spMkLst>
            <pc:docMk/>
            <pc:sldMk cId="3365462527" sldId="262"/>
            <ac:spMk id="3" creationId="{A15712C5-C6E5-B6EE-F9CF-B5F820155BBF}"/>
          </ac:spMkLst>
        </pc:spChg>
        <pc:spChg chg="add del">
          <ac:chgData name="Ksenija Žarković" userId="214a06fa-660a-4679-a4a3-010cea76fd0e" providerId="ADAL" clId="{DE542E43-BD79-4226-A5D4-96CDFF98B869}" dt="2025-04-10T13:01:18.508" v="32" actId="26606"/>
          <ac:spMkLst>
            <pc:docMk/>
            <pc:sldMk cId="3365462527" sldId="262"/>
            <ac:spMk id="8" creationId="{70DFC902-7D23-471A-B557-B6B6917D7A0D}"/>
          </ac:spMkLst>
        </pc:spChg>
        <pc:spChg chg="add del">
          <ac:chgData name="Ksenija Žarković" userId="214a06fa-660a-4679-a4a3-010cea76fd0e" providerId="ADAL" clId="{DE542E43-BD79-4226-A5D4-96CDFF98B869}" dt="2025-04-10T13:01:18.508" v="32" actId="26606"/>
          <ac:spMkLst>
            <pc:docMk/>
            <pc:sldMk cId="3365462527" sldId="262"/>
            <ac:spMk id="10" creationId="{A55D5633-D557-4DCA-982C-FF36EB7A1C00}"/>
          </ac:spMkLst>
        </pc:spChg>
        <pc:spChg chg="add del">
          <ac:chgData name="Ksenija Žarković" userId="214a06fa-660a-4679-a4a3-010cea76fd0e" providerId="ADAL" clId="{DE542E43-BD79-4226-A5D4-96CDFF98B869}" dt="2025-04-10T13:01:18.508" v="32" actId="26606"/>
          <ac:spMkLst>
            <pc:docMk/>
            <pc:sldMk cId="3365462527" sldId="262"/>
            <ac:spMk id="12" creationId="{450D3AD2-FA80-415F-A9CE-54D884561CD7}"/>
          </ac:spMkLst>
        </pc:spChg>
        <pc:spChg chg="add">
          <ac:chgData name="Ksenija Žarković" userId="214a06fa-660a-4679-a4a3-010cea76fd0e" providerId="ADAL" clId="{DE542E43-BD79-4226-A5D4-96CDFF98B869}" dt="2025-04-10T13:01:18.518" v="33" actId="26606"/>
          <ac:spMkLst>
            <pc:docMk/>
            <pc:sldMk cId="3365462527" sldId="262"/>
            <ac:spMk id="14" creationId="{375E0459-6403-40CD-989D-56A4407CA12E}"/>
          </ac:spMkLst>
        </pc:spChg>
        <pc:spChg chg="add">
          <ac:chgData name="Ksenija Žarković" userId="214a06fa-660a-4679-a4a3-010cea76fd0e" providerId="ADAL" clId="{DE542E43-BD79-4226-A5D4-96CDFF98B869}" dt="2025-04-10T13:01:18.518" v="33" actId="26606"/>
          <ac:spMkLst>
            <pc:docMk/>
            <pc:sldMk cId="3365462527" sldId="262"/>
            <ac:spMk id="15" creationId="{1B15ED52-F352-441B-82BF-E0EA34836D08}"/>
          </ac:spMkLst>
        </pc:spChg>
        <pc:spChg chg="add">
          <ac:chgData name="Ksenija Žarković" userId="214a06fa-660a-4679-a4a3-010cea76fd0e" providerId="ADAL" clId="{DE542E43-BD79-4226-A5D4-96CDFF98B869}" dt="2025-04-10T13:01:18.518" v="33" actId="26606"/>
          <ac:spMkLst>
            <pc:docMk/>
            <pc:sldMk cId="3365462527" sldId="262"/>
            <ac:spMk id="16" creationId="{53E5B1A8-3AC9-4BD1-9BBC-78CA94F2D1BA}"/>
          </ac:spMkLst>
        </pc:spChg>
        <pc:spChg chg="add">
          <ac:chgData name="Ksenija Žarković" userId="214a06fa-660a-4679-a4a3-010cea76fd0e" providerId="ADAL" clId="{DE542E43-BD79-4226-A5D4-96CDFF98B869}" dt="2025-04-10T13:01:18.518" v="33" actId="26606"/>
          <ac:spMkLst>
            <pc:docMk/>
            <pc:sldMk cId="3365462527" sldId="262"/>
            <ac:spMk id="17" creationId="{3B2E3793-BFE6-45A2-9B7B-E18844431C99}"/>
          </ac:spMkLst>
        </pc:spChg>
        <pc:spChg chg="add">
          <ac:chgData name="Ksenija Žarković" userId="214a06fa-660a-4679-a4a3-010cea76fd0e" providerId="ADAL" clId="{DE542E43-BD79-4226-A5D4-96CDFF98B869}" dt="2025-04-10T13:01:18.518" v="33" actId="26606"/>
          <ac:spMkLst>
            <pc:docMk/>
            <pc:sldMk cId="3365462527" sldId="262"/>
            <ac:spMk id="18" creationId="{BC4C4868-CB8F-4AF9-9CDB-8108F2C19B67}"/>
          </ac:spMkLst>
        </pc:spChg>
      </pc:sldChg>
      <pc:sldChg chg="addSp delSp modSp mod modTransition">
        <pc:chgData name="Ksenija Žarković" userId="214a06fa-660a-4679-a4a3-010cea76fd0e" providerId="ADAL" clId="{DE542E43-BD79-4226-A5D4-96CDFF98B869}" dt="2025-04-10T14:21:25.875" v="511"/>
        <pc:sldMkLst>
          <pc:docMk/>
          <pc:sldMk cId="1044835679" sldId="263"/>
        </pc:sldMkLst>
        <pc:spChg chg="mod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2" creationId="{C72058CE-80AF-663A-A582-051AEA73666A}"/>
          </ac:spMkLst>
        </pc:spChg>
        <pc:spChg chg="mod">
          <ac:chgData name="Ksenija Žarković" userId="214a06fa-660a-4679-a4a3-010cea76fd0e" providerId="ADAL" clId="{DE542E43-BD79-4226-A5D4-96CDFF98B869}" dt="2025-04-10T13:18:25.536" v="246" actId="5793"/>
          <ac:spMkLst>
            <pc:docMk/>
            <pc:sldMk cId="1044835679" sldId="263"/>
            <ac:spMk id="3" creationId="{BF3D1531-87B2-21A6-966C-EAFE61C88FC2}"/>
          </ac:spMkLst>
        </pc:spChg>
        <pc:spChg chg="del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8" creationId="{70DFC902-7D23-471A-B557-B6B6917D7A0D}"/>
          </ac:spMkLst>
        </pc:spChg>
        <pc:spChg chg="del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10" creationId="{A55D5633-D557-4DCA-982C-FF36EB7A1C00}"/>
          </ac:spMkLst>
        </pc:spChg>
        <pc:spChg chg="del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12" creationId="{450D3AD2-FA80-415F-A9CE-54D884561CD7}"/>
          </ac:spMkLst>
        </pc:spChg>
        <pc:spChg chg="add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17" creationId="{1B15ED52-F352-441B-82BF-E0EA34836D08}"/>
          </ac:spMkLst>
        </pc:spChg>
        <pc:spChg chg="add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19" creationId="{3B2E3793-BFE6-45A2-9B7B-E18844431C99}"/>
          </ac:spMkLst>
        </pc:spChg>
        <pc:spChg chg="add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21" creationId="{BC4C4868-CB8F-4AF9-9CDB-8108F2C19B67}"/>
          </ac:spMkLst>
        </pc:spChg>
        <pc:spChg chg="add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23" creationId="{375E0459-6403-40CD-989D-56A4407CA12E}"/>
          </ac:spMkLst>
        </pc:spChg>
        <pc:spChg chg="add">
          <ac:chgData name="Ksenija Žarković" userId="214a06fa-660a-4679-a4a3-010cea76fd0e" providerId="ADAL" clId="{DE542E43-BD79-4226-A5D4-96CDFF98B869}" dt="2025-04-10T13:01:30.063" v="35" actId="26606"/>
          <ac:spMkLst>
            <pc:docMk/>
            <pc:sldMk cId="1044835679" sldId="263"/>
            <ac:spMk id="25" creationId="{53E5B1A8-3AC9-4BD1-9BBC-78CA94F2D1BA}"/>
          </ac:spMkLst>
        </pc:spChg>
      </pc:sldChg>
      <pc:sldChg chg="addSp delSp modSp new mod modTransition setBg">
        <pc:chgData name="Ksenija Žarković" userId="214a06fa-660a-4679-a4a3-010cea76fd0e" providerId="ADAL" clId="{DE542E43-BD79-4226-A5D4-96CDFF98B869}" dt="2025-04-10T14:22:15.637" v="531" actId="20577"/>
        <pc:sldMkLst>
          <pc:docMk/>
          <pc:sldMk cId="2112861426" sldId="264"/>
        </pc:sldMkLst>
        <pc:spChg chg="add mod">
          <ac:chgData name="Ksenija Žarković" userId="214a06fa-660a-4679-a4a3-010cea76fd0e" providerId="ADAL" clId="{DE542E43-BD79-4226-A5D4-96CDFF98B869}" dt="2025-04-10T13:12:20.301" v="125" actId="6549"/>
          <ac:spMkLst>
            <pc:docMk/>
            <pc:sldMk cId="2112861426" sldId="264"/>
            <ac:spMk id="3" creationId="{893B13E7-4C28-3399-AA92-1FB95E7F7D47}"/>
          </ac:spMkLst>
        </pc:spChg>
        <pc:spChg chg="add mod">
          <ac:chgData name="Ksenija Žarković" userId="214a06fa-660a-4679-a4a3-010cea76fd0e" providerId="ADAL" clId="{DE542E43-BD79-4226-A5D4-96CDFF98B869}" dt="2025-04-10T14:22:15.637" v="531" actId="20577"/>
          <ac:spMkLst>
            <pc:docMk/>
            <pc:sldMk cId="2112861426" sldId="264"/>
            <ac:spMk id="5" creationId="{948EDB7D-DDB4-644B-46C8-2D36315D1E31}"/>
          </ac:spMkLst>
        </pc:spChg>
        <pc:spChg chg="add del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8" creationId="{70DFC902-7D23-471A-B557-B6B6917D7A0D}"/>
          </ac:spMkLst>
        </pc:spChg>
        <pc:spChg chg="add del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10" creationId="{A55D5633-D557-4DCA-982C-FF36EB7A1C00}"/>
          </ac:spMkLst>
        </pc:spChg>
        <pc:spChg chg="add del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12" creationId="{450D3AD2-FA80-415F-A9CE-54D884561CD7}"/>
          </ac:spMkLst>
        </pc:spChg>
        <pc:spChg chg="add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17" creationId="{1B15ED52-F352-441B-82BF-E0EA34836D08}"/>
          </ac:spMkLst>
        </pc:spChg>
        <pc:spChg chg="add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19" creationId="{3B2E3793-BFE6-45A2-9B7B-E18844431C99}"/>
          </ac:spMkLst>
        </pc:spChg>
        <pc:spChg chg="add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21" creationId="{BC4C4868-CB8F-4AF9-9CDB-8108F2C19B67}"/>
          </ac:spMkLst>
        </pc:spChg>
        <pc:spChg chg="add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23" creationId="{375E0459-6403-40CD-989D-56A4407CA12E}"/>
          </ac:spMkLst>
        </pc:spChg>
        <pc:spChg chg="add">
          <ac:chgData name="Ksenija Žarković" userId="214a06fa-660a-4679-a4a3-010cea76fd0e" providerId="ADAL" clId="{DE542E43-BD79-4226-A5D4-96CDFF98B869}" dt="2025-04-10T13:01:24.312" v="34" actId="26606"/>
          <ac:spMkLst>
            <pc:docMk/>
            <pc:sldMk cId="2112861426" sldId="264"/>
            <ac:spMk id="25" creationId="{53E5B1A8-3AC9-4BD1-9BBC-78CA94F2D1BA}"/>
          </ac:spMkLst>
        </pc:spChg>
      </pc:sldChg>
      <pc:sldChg chg="modSp add mod modTransition">
        <pc:chgData name="Ksenija Žarković" userId="214a06fa-660a-4679-a4a3-010cea76fd0e" providerId="ADAL" clId="{DE542E43-BD79-4226-A5D4-96CDFF98B869}" dt="2025-04-10T14:16:09.642" v="253"/>
        <pc:sldMkLst>
          <pc:docMk/>
          <pc:sldMk cId="318253582" sldId="265"/>
        </pc:sldMkLst>
        <pc:spChg chg="mod">
          <ac:chgData name="Ksenija Žarković" userId="214a06fa-660a-4679-a4a3-010cea76fd0e" providerId="ADAL" clId="{DE542E43-BD79-4226-A5D4-96CDFF98B869}" dt="2025-04-10T13:19:38.218" v="247" actId="255"/>
          <ac:spMkLst>
            <pc:docMk/>
            <pc:sldMk cId="318253582" sldId="265"/>
            <ac:spMk id="3" creationId="{74EBE1FD-DA98-5ABB-3AAE-E5340FC26CE9}"/>
          </ac:spMkLst>
        </pc:spChg>
      </pc:sldChg>
      <pc:sldChg chg="addSp modSp new del mod">
        <pc:chgData name="Ksenija Žarković" userId="214a06fa-660a-4679-a4a3-010cea76fd0e" providerId="ADAL" clId="{DE542E43-BD79-4226-A5D4-96CDFF98B869}" dt="2025-04-10T14:20:50.757" v="505" actId="2696"/>
        <pc:sldMkLst>
          <pc:docMk/>
          <pc:sldMk cId="2606127184" sldId="266"/>
        </pc:sldMkLst>
        <pc:spChg chg="add mod">
          <ac:chgData name="Ksenija Žarković" userId="214a06fa-660a-4679-a4a3-010cea76fd0e" providerId="ADAL" clId="{DE542E43-BD79-4226-A5D4-96CDFF98B869}" dt="2025-04-10T14:17:50.241" v="375" actId="14100"/>
          <ac:spMkLst>
            <pc:docMk/>
            <pc:sldMk cId="2606127184" sldId="266"/>
            <ac:spMk id="2" creationId="{44AB46D2-D406-21D1-4B62-DF5A605E08A9}"/>
          </ac:spMkLst>
        </pc:spChg>
        <pc:spChg chg="add mod">
          <ac:chgData name="Ksenija Žarković" userId="214a06fa-660a-4679-a4a3-010cea76fd0e" providerId="ADAL" clId="{DE542E43-BD79-4226-A5D4-96CDFF98B869}" dt="2025-04-10T14:17:35.796" v="373" actId="20577"/>
          <ac:spMkLst>
            <pc:docMk/>
            <pc:sldMk cId="2606127184" sldId="266"/>
            <ac:spMk id="3" creationId="{038A1758-5E6B-9720-CE5B-1E374A48E0E6}"/>
          </ac:spMkLst>
        </pc:spChg>
      </pc:sldChg>
      <pc:sldChg chg="new del">
        <pc:chgData name="Ksenija Žarković" userId="214a06fa-660a-4679-a4a3-010cea76fd0e" providerId="ADAL" clId="{DE542E43-BD79-4226-A5D4-96CDFF98B869}" dt="2025-04-10T14:18:03.226" v="377" actId="680"/>
        <pc:sldMkLst>
          <pc:docMk/>
          <pc:sldMk cId="3500848687" sldId="267"/>
        </pc:sldMkLst>
      </pc:sldChg>
      <pc:sldChg chg="addSp delSp modSp new mod modTransition setBg">
        <pc:chgData name="Ksenija Žarković" userId="214a06fa-660a-4679-a4a3-010cea76fd0e" providerId="ADAL" clId="{DE542E43-BD79-4226-A5D4-96CDFF98B869}" dt="2025-04-10T14:21:11.706" v="510"/>
        <pc:sldMkLst>
          <pc:docMk/>
          <pc:sldMk cId="3587494038" sldId="267"/>
        </pc:sldMkLst>
        <pc:spChg chg="mod">
          <ac:chgData name="Ksenija Žarković" userId="214a06fa-660a-4679-a4a3-010cea76fd0e" providerId="ADAL" clId="{DE542E43-BD79-4226-A5D4-96CDFF98B869}" dt="2025-04-10T14:19:39.139" v="487" actId="26606"/>
          <ac:spMkLst>
            <pc:docMk/>
            <pc:sldMk cId="3587494038" sldId="267"/>
            <ac:spMk id="2" creationId="{B3AB49C0-FCD4-4BC4-B8C7-601F86A825C3}"/>
          </ac:spMkLst>
        </pc:spChg>
        <pc:spChg chg="del">
          <ac:chgData name="Ksenija Žarković" userId="214a06fa-660a-4679-a4a3-010cea76fd0e" providerId="ADAL" clId="{DE542E43-BD79-4226-A5D4-96CDFF98B869}" dt="2025-04-10T14:19:23.850" v="482" actId="931"/>
          <ac:spMkLst>
            <pc:docMk/>
            <pc:sldMk cId="3587494038" sldId="267"/>
            <ac:spMk id="3" creationId="{29BCEFE2-8BE6-05AE-BB2E-3A85646EA21D}"/>
          </ac:spMkLst>
        </pc:spChg>
        <pc:spChg chg="mod">
          <ac:chgData name="Ksenija Žarković" userId="214a06fa-660a-4679-a4a3-010cea76fd0e" providerId="ADAL" clId="{DE542E43-BD79-4226-A5D4-96CDFF98B869}" dt="2025-04-10T14:20:31.806" v="503" actId="255"/>
          <ac:spMkLst>
            <pc:docMk/>
            <pc:sldMk cId="3587494038" sldId="267"/>
            <ac:spMk id="4" creationId="{7759AA49-635E-5779-76B9-E2568128E17F}"/>
          </ac:spMkLst>
        </pc:spChg>
        <pc:spChg chg="add del">
          <ac:chgData name="Ksenija Žarković" userId="214a06fa-660a-4679-a4a3-010cea76fd0e" providerId="ADAL" clId="{DE542E43-BD79-4226-A5D4-96CDFF98B869}" dt="2025-04-10T14:19:39.132" v="486" actId="26606"/>
          <ac:spMkLst>
            <pc:docMk/>
            <pc:sldMk cId="3587494038" sldId="267"/>
            <ac:spMk id="11" creationId="{327D73B4-9F5C-4A64-A179-51B9500CB8B5}"/>
          </ac:spMkLst>
        </pc:spChg>
        <pc:spChg chg="add del">
          <ac:chgData name="Ksenija Žarković" userId="214a06fa-660a-4679-a4a3-010cea76fd0e" providerId="ADAL" clId="{DE542E43-BD79-4226-A5D4-96CDFF98B869}" dt="2025-04-10T14:19:39.132" v="486" actId="26606"/>
          <ac:spMkLst>
            <pc:docMk/>
            <pc:sldMk cId="3587494038" sldId="267"/>
            <ac:spMk id="13" creationId="{C1F06963-6374-4B48-844F-071A9BAAAE02}"/>
          </ac:spMkLst>
        </pc:spChg>
        <pc:spChg chg="add del">
          <ac:chgData name="Ksenija Žarković" userId="214a06fa-660a-4679-a4a3-010cea76fd0e" providerId="ADAL" clId="{DE542E43-BD79-4226-A5D4-96CDFF98B869}" dt="2025-04-10T14:19:39.132" v="486" actId="26606"/>
          <ac:spMkLst>
            <pc:docMk/>
            <pc:sldMk cId="3587494038" sldId="267"/>
            <ac:spMk id="15" creationId="{6CB927A4-E432-4310-9CD5-E89FF5063179}"/>
          </ac:spMkLst>
        </pc:spChg>
        <pc:spChg chg="add del">
          <ac:chgData name="Ksenija Žarković" userId="214a06fa-660a-4679-a4a3-010cea76fd0e" providerId="ADAL" clId="{DE542E43-BD79-4226-A5D4-96CDFF98B869}" dt="2025-04-10T14:19:39.132" v="486" actId="26606"/>
          <ac:spMkLst>
            <pc:docMk/>
            <pc:sldMk cId="3587494038" sldId="267"/>
            <ac:spMk id="17" creationId="{1453BF6C-B012-48B7-B4E8-6D7AC7C27D02}"/>
          </ac:spMkLst>
        </pc:spChg>
        <pc:spChg chg="add del">
          <ac:chgData name="Ksenija Žarković" userId="214a06fa-660a-4679-a4a3-010cea76fd0e" providerId="ADAL" clId="{DE542E43-BD79-4226-A5D4-96CDFF98B869}" dt="2025-04-10T14:19:39.132" v="486" actId="26606"/>
          <ac:spMkLst>
            <pc:docMk/>
            <pc:sldMk cId="3587494038" sldId="267"/>
            <ac:spMk id="19" creationId="{E3020543-B24B-4EC4-8FFC-8DD88EEA91A8}"/>
          </ac:spMkLst>
        </pc:spChg>
        <pc:spChg chg="add">
          <ac:chgData name="Ksenija Žarković" userId="214a06fa-660a-4679-a4a3-010cea76fd0e" providerId="ADAL" clId="{DE542E43-BD79-4226-A5D4-96CDFF98B869}" dt="2025-04-10T14:19:39.139" v="487" actId="26606"/>
          <ac:spMkLst>
            <pc:docMk/>
            <pc:sldMk cId="3587494038" sldId="267"/>
            <ac:spMk id="23" creationId="{12609869-9E80-471B-A487-A53288E0E791}"/>
          </ac:spMkLst>
        </pc:spChg>
        <pc:spChg chg="add">
          <ac:chgData name="Ksenija Žarković" userId="214a06fa-660a-4679-a4a3-010cea76fd0e" providerId="ADAL" clId="{DE542E43-BD79-4226-A5D4-96CDFF98B869}" dt="2025-04-10T14:19:39.139" v="487" actId="26606"/>
          <ac:spMkLst>
            <pc:docMk/>
            <pc:sldMk cId="3587494038" sldId="267"/>
            <ac:spMk id="24" creationId="{7004738A-9D34-43E8-97D2-CA0EED4F8BE0}"/>
          </ac:spMkLst>
        </pc:spChg>
        <pc:spChg chg="add">
          <ac:chgData name="Ksenija Žarković" userId="214a06fa-660a-4679-a4a3-010cea76fd0e" providerId="ADAL" clId="{DE542E43-BD79-4226-A5D4-96CDFF98B869}" dt="2025-04-10T14:19:39.139" v="487" actId="26606"/>
          <ac:spMkLst>
            <pc:docMk/>
            <pc:sldMk cId="3587494038" sldId="267"/>
            <ac:spMk id="25" creationId="{B8B8D07F-F13E-443E-BA68-2D26672D76B9}"/>
          </ac:spMkLst>
        </pc:spChg>
        <pc:spChg chg="add">
          <ac:chgData name="Ksenija Žarković" userId="214a06fa-660a-4679-a4a3-010cea76fd0e" providerId="ADAL" clId="{DE542E43-BD79-4226-A5D4-96CDFF98B869}" dt="2025-04-10T14:19:39.139" v="487" actId="26606"/>
          <ac:spMkLst>
            <pc:docMk/>
            <pc:sldMk cId="3587494038" sldId="267"/>
            <ac:spMk id="26" creationId="{2813A4FA-24A5-41ED-A534-3807D1B2F344}"/>
          </ac:spMkLst>
        </pc:spChg>
        <pc:spChg chg="add">
          <ac:chgData name="Ksenija Žarković" userId="214a06fa-660a-4679-a4a3-010cea76fd0e" providerId="ADAL" clId="{DE542E43-BD79-4226-A5D4-96CDFF98B869}" dt="2025-04-10T14:19:39.139" v="487" actId="26606"/>
          <ac:spMkLst>
            <pc:docMk/>
            <pc:sldMk cId="3587494038" sldId="267"/>
            <ac:spMk id="27" creationId="{C3944F27-CA70-4E84-A51A-E6BF89558979}"/>
          </ac:spMkLst>
        </pc:spChg>
        <pc:picChg chg="add mod ord">
          <ac:chgData name="Ksenija Žarković" userId="214a06fa-660a-4679-a4a3-010cea76fd0e" providerId="ADAL" clId="{DE542E43-BD79-4226-A5D4-96CDFF98B869}" dt="2025-04-10T14:19:39.139" v="487" actId="26606"/>
          <ac:picMkLst>
            <pc:docMk/>
            <pc:sldMk cId="3587494038" sldId="267"/>
            <ac:picMk id="6" creationId="{C6AAF006-F530-7EEA-6FD9-5EF5099A33D8}"/>
          </ac:picMkLst>
        </pc:picChg>
        <pc:cxnChg chg="add del">
          <ac:chgData name="Ksenija Žarković" userId="214a06fa-660a-4679-a4a3-010cea76fd0e" providerId="ADAL" clId="{DE542E43-BD79-4226-A5D4-96CDFF98B869}" dt="2025-04-10T14:19:39.132" v="486" actId="26606"/>
          <ac:cxnSpMkLst>
            <pc:docMk/>
            <pc:sldMk cId="3587494038" sldId="267"/>
            <ac:cxnSpMk id="21" creationId="{C49DA8F6-BCC1-4447-B54C-57856834B94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CD7A29-4345-5FD1-A101-7560E6085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2E0FFD4-1BCA-6E90-0E4E-09C1C0A5B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5938359-4746-07FA-EC43-90F4E9AF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FCD5AF8-F3C3-71BD-A122-3B2C22A1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33AB47D-E5EC-79F9-AE17-7E28B76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7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1B86ED-5463-58A1-FBDE-05E05A5AF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4E9BF01-787E-B498-6900-1CAF12EAA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7B8F5AA-29C9-5C43-A078-71FD46DB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A945D74-4E11-49CE-5E2B-573C32025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CE28917-1190-DF1F-2269-6E8CF97FC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5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D25EF88-E5BF-58A0-3284-72E48097F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8FD469A-7ED2-6868-EE1F-0AC9E89F3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3C3A354-FD23-7D2A-760E-0A16CADD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2ECDF3A-9CEF-333F-F82C-8145BFF6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DF605A7-E0E4-309D-FAD8-85CDBAA56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4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725454-967F-D56B-E1DE-2CB44949A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D4DC9CE-712B-BF0C-C448-703BD2966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E8E54E7-19C4-7FF4-D17D-1845E176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CBFBB3-4A2F-AD0B-3B72-31386112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0427F7-28FF-45C4-FF67-5E9DCA05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4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664C9F-893E-5BF1-B1B0-D2D39D9A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3A3C6A0-8F5C-63E9-FC9C-C404115EC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26CE074-4E92-8F2B-C4C5-5A27AD0D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69E2F08-24C2-2522-27D6-6F8E0232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AF24C60-8A92-4D68-7E37-C56D8183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3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2F6498-3835-3397-1A3F-6F155B580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586B51-8DB0-8043-5D8A-B79380308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FF7F5A4-8FEB-D735-7B29-E054B3464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15D9DE1-66F8-D5CE-9F86-D881576E8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4D5D078-3077-AD29-2923-C06D1C8F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3813B14-945F-0C2D-5CA5-9018DD42A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3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56D31E-9A9E-9836-6A3C-84942B126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133A768-76D3-8149-5496-2B244EDE6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F9BB286-EA99-769E-5595-7316257C9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72CD63C-015E-75D5-ED9C-EBCA8F4C3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2677A37-DAF9-27E3-DD98-681C27329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813C89B-AADC-7C4B-543C-38DBA5874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101248A-C469-1CB5-5EFC-5D6CBD4C3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7D6C6A2-0373-80F3-1E20-417138D8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0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DBF6A3-82DF-7011-9443-AAE60D5D9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F338FC5-7134-6468-71F8-521135B20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C10B39F-0F3F-28E4-CB9F-A52EAFD5A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3EC98FD-5387-E4BE-6115-43FEA5D91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2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D6369394-D3F3-6977-732B-FDCA7CB6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D3A4D04C-7E4A-8525-7163-D5EEEFB6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A5F40A4-8897-1A9A-F71F-CA9F32BF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7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A0DC0D-7212-3622-23FA-420C989B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ACDAE8-721D-D67F-49C5-D8C26F7CF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5A988B3-62C9-41B1-B16A-56BB326D9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1095259-8A81-24D9-9DCB-DB867313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CC76A28-5857-3CD9-5293-9E21BA4C3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306D3C3-A734-4692-ADAA-809BAC636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89A8F3-B7B0-2E49-9245-07B0E5EC1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D6D59DC-8DB8-EBB3-14E6-14991D39B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EF58376-D3CA-510F-7E34-52C802909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07E6E3D-001F-6800-CFF4-A531A3412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4AED57B-6E19-47AE-FE9D-3ED71B771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6B9B989-EC1C-AEAA-A3FB-DD4D5F42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46BD53F-4637-34EC-3500-8F8B21CCF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3C064AA-6666-D3CE-1F9B-FFD460A15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DB7FA2B-9355-F7C1-4D70-557F55EB49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E69638-21B8-42B8-83C3-082963AB20B7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BEC4B2-7736-85F7-706E-5540BF622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0EC4B0C-51B5-0078-33AA-8AE6E2FE0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DC9A74-3019-4FD2-AFC1-9E5C92560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4525F6AD-9418-4374-8ECA-3780082B1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CCA5950-B7FA-C587-89E3-435C246FE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6403" y="576263"/>
            <a:ext cx="5905738" cy="2967606"/>
          </a:xfrm>
        </p:spPr>
        <p:txBody>
          <a:bodyPr anchor="b">
            <a:normAutofit/>
          </a:bodyPr>
          <a:lstStyle/>
          <a:p>
            <a:pPr algn="l"/>
            <a:r>
              <a:rPr lang="hr-HR" sz="4800" dirty="0"/>
              <a:t>Razgovor s povodom </a:t>
            </a:r>
            <a:endParaRPr lang="en-US" sz="4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2161715-2E47-65DB-14AD-A4FCD516E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6403" y="3764975"/>
            <a:ext cx="5905738" cy="2192683"/>
          </a:xfrm>
        </p:spPr>
        <p:txBody>
          <a:bodyPr>
            <a:normAutofit/>
          </a:bodyPr>
          <a:lstStyle/>
          <a:p>
            <a:pPr algn="l"/>
            <a:r>
              <a:rPr lang="hr-HR" sz="2200" b="1" dirty="0"/>
              <a:t>P</a:t>
            </a:r>
            <a:r>
              <a:rPr lang="hr-HR" sz="2200" b="1"/>
              <a:t>rof</a:t>
            </a:r>
            <a:r>
              <a:rPr lang="hr-HR" sz="2200" b="1" dirty="0"/>
              <a:t>. Filip Lukas</a:t>
            </a:r>
            <a:endParaRPr lang="en-US" sz="2200" b="1" dirty="0"/>
          </a:p>
        </p:txBody>
      </p:sp>
      <p:pic>
        <p:nvPicPr>
          <p:cNvPr id="1026" name="Picture 2" descr="Filip Lukas">
            <a:extLst>
              <a:ext uri="{FF2B5EF4-FFF2-40B4-BE49-F238E27FC236}">
                <a16:creationId xmlns:a16="http://schemas.microsoft.com/office/drawing/2014/main" id="{B48F07E2-16B0-2953-EEBD-28A5E895F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2" r="8452"/>
          <a:stretch/>
        </p:blipFill>
        <p:spPr bwMode="auto">
          <a:xfrm>
            <a:off x="-1521" y="-1"/>
            <a:ext cx="4286246" cy="685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" name="Rectangle 1041">
            <a:extLst>
              <a:ext uri="{FF2B5EF4-FFF2-40B4-BE49-F238E27FC236}">
                <a16:creationId xmlns:a16="http://schemas.microsoft.com/office/drawing/2014/main" id="{3B083774-A903-4B1B-BC6A-94C1F048E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284831" y="0"/>
            <a:ext cx="324851" cy="6857992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044" name="Straight Connector 1043">
            <a:extLst>
              <a:ext uri="{FF2B5EF4-FFF2-40B4-BE49-F238E27FC236}">
                <a16:creationId xmlns:a16="http://schemas.microsoft.com/office/drawing/2014/main" id="{F1E07EB8-B07C-4EF5-8DE2-6B03F3EC8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Straight Connector 1045">
            <a:extLst>
              <a:ext uri="{FF2B5EF4-FFF2-40B4-BE49-F238E27FC236}">
                <a16:creationId xmlns:a16="http://schemas.microsoft.com/office/drawing/2014/main" id="{C39679CC-0AEA-4729-827F-5738C1051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niOkvir 3">
            <a:extLst>
              <a:ext uri="{FF2B5EF4-FFF2-40B4-BE49-F238E27FC236}">
                <a16:creationId xmlns:a16="http://schemas.microsoft.com/office/drawing/2014/main" id="{D0CBA931-BF4C-16BB-2D52-5F9A881D63A9}"/>
              </a:ext>
            </a:extLst>
          </p:cNvPr>
          <p:cNvSpPr txBox="1"/>
          <p:nvPr/>
        </p:nvSpPr>
        <p:spPr>
          <a:xfrm>
            <a:off x="4956403" y="6293560"/>
            <a:ext cx="32051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r-HR" sz="1100" dirty="0"/>
              <a:t>Photo </a:t>
            </a:r>
            <a:r>
              <a:rPr lang="hr-HR" sz="1100" dirty="0" err="1"/>
              <a:t>from</a:t>
            </a:r>
            <a:r>
              <a:rPr lang="hr-HR" sz="1100" dirty="0"/>
              <a:t> Wikipedia</a:t>
            </a:r>
            <a:endParaRPr lang="en-US" sz="11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0FB0D9B7-F187-D0A4-7D7B-56D0B8557E47}"/>
              </a:ext>
            </a:extLst>
          </p:cNvPr>
          <p:cNvSpPr txBox="1"/>
          <p:nvPr/>
        </p:nvSpPr>
        <p:spPr>
          <a:xfrm>
            <a:off x="5113531" y="4294650"/>
            <a:ext cx="1374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(1871-1958)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3540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F13CEF-2C39-953A-FE1C-132AF176F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hr-HR" sz="4800" dirty="0"/>
              <a:t>Nekoliko riječi o Filipu </a:t>
            </a:r>
            <a:r>
              <a:rPr lang="hr-HR" sz="4800" dirty="0" err="1"/>
              <a:t>Lukasu</a:t>
            </a:r>
            <a:endParaRPr lang="en-US" sz="4800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4" descr="Slika na kojoj se prikazuje u dvorani, soba, namještaj, stolica&#10;&#10;Sadržaj generiran umjetnom inteligencijom može biti netočan.">
            <a:extLst>
              <a:ext uri="{FF2B5EF4-FFF2-40B4-BE49-F238E27FC236}">
                <a16:creationId xmlns:a16="http://schemas.microsoft.com/office/drawing/2014/main" id="{D66290C5-C9DE-5A21-FE9F-CE4B4761A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34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7CF26-8B8C-D34D-C35D-CC067A813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Dragi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učenici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Osnovne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škole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prof. Filipa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Lukasa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,</a:t>
            </a:r>
            <a:endParaRPr lang="hr-HR" sz="18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Jeste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li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znali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da je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vaša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škola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dobila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ime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po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izuzetnom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čovjeku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koji je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rođen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upravo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u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vašem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mjestu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,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Kaštel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Starom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? </a:t>
            </a:r>
            <a:endParaRPr lang="hr-HR" sz="1800" dirty="0">
              <a:solidFill>
                <a:schemeClr val="tx1">
                  <a:alpha val="80000"/>
                </a:schemeClr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Dopustite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da vas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upoznam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s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pričom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o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Filipu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Lukasu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,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osobi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čiji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je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život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bio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ispunjen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znanjem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,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istraživanjem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i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ljubavlju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prema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domovini</a:t>
            </a:r>
            <a:r>
              <a:rPr lang="en-US" sz="18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.</a:t>
            </a:r>
            <a:endParaRPr lang="en-US" sz="18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US" sz="1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38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40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11DBFF17-6BF3-5A0B-5964-49D5B9741CF7}"/>
              </a:ext>
            </a:extLst>
          </p:cNvPr>
          <p:cNvSpPr txBox="1"/>
          <p:nvPr/>
        </p:nvSpPr>
        <p:spPr>
          <a:xfrm>
            <a:off x="2957208" y="6449437"/>
            <a:ext cx="15175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dirty="0"/>
              <a:t>AI </a:t>
            </a:r>
            <a:r>
              <a:rPr lang="hr-HR" sz="900" dirty="0" err="1"/>
              <a:t>generated</a:t>
            </a:r>
            <a:r>
              <a:rPr lang="hr-HR" sz="900" dirty="0"/>
              <a:t> </a:t>
            </a:r>
            <a:r>
              <a:rPr lang="hr-HR" sz="900" dirty="0" err="1"/>
              <a:t>photo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560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72058CE-80AF-663A-A582-051AEA736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…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BF3D1531-87B2-21A6-966C-EAFE61C88FC2}"/>
              </a:ext>
            </a:extLst>
          </p:cNvPr>
          <p:cNvSpPr txBox="1"/>
          <p:nvPr/>
        </p:nvSpPr>
        <p:spPr>
          <a:xfrm>
            <a:off x="564204" y="1809344"/>
            <a:ext cx="11439727" cy="4754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Filip Lukas </a:t>
            </a:r>
            <a:r>
              <a:rPr lang="en-US" sz="1700" dirty="0" err="1"/>
              <a:t>rođen</a:t>
            </a:r>
            <a:r>
              <a:rPr lang="en-US" sz="1700" dirty="0"/>
              <a:t> je 29. </a:t>
            </a:r>
            <a:r>
              <a:rPr lang="en-US" sz="1700" dirty="0" err="1"/>
              <a:t>travnja</a:t>
            </a:r>
            <a:r>
              <a:rPr lang="en-US" sz="1700" dirty="0"/>
              <a:t> 1871. </a:t>
            </a:r>
            <a:r>
              <a:rPr lang="en-US" sz="1700" dirty="0" err="1"/>
              <a:t>godine</a:t>
            </a:r>
            <a:r>
              <a:rPr lang="en-US" sz="1700" dirty="0"/>
              <a:t> u </a:t>
            </a:r>
            <a:r>
              <a:rPr lang="en-US" sz="1700" dirty="0" err="1"/>
              <a:t>Kaštel</a:t>
            </a:r>
            <a:r>
              <a:rPr lang="en-US" sz="1700" dirty="0"/>
              <a:t> </a:t>
            </a:r>
            <a:r>
              <a:rPr lang="en-US" sz="1700" dirty="0" err="1"/>
              <a:t>Starom</a:t>
            </a:r>
            <a:r>
              <a:rPr lang="en-US" sz="1700" dirty="0"/>
              <a:t>. </a:t>
            </a:r>
            <a:r>
              <a:rPr lang="en-US" sz="1700" dirty="0" err="1"/>
              <a:t>Zamislite</a:t>
            </a:r>
            <a:r>
              <a:rPr lang="en-US" sz="1700" dirty="0"/>
              <a:t>, </a:t>
            </a:r>
            <a:r>
              <a:rPr lang="en-US" sz="1700" dirty="0" err="1"/>
              <a:t>hodao</a:t>
            </a:r>
            <a:r>
              <a:rPr lang="en-US" sz="1700" dirty="0"/>
              <a:t> je </a:t>
            </a:r>
            <a:r>
              <a:rPr lang="en-US" sz="1700" dirty="0" err="1"/>
              <a:t>istim</a:t>
            </a:r>
            <a:r>
              <a:rPr lang="en-US" sz="1700" dirty="0"/>
              <a:t> </a:t>
            </a:r>
            <a:r>
              <a:rPr lang="en-US" sz="1700" dirty="0" err="1"/>
              <a:t>ulicama</a:t>
            </a:r>
            <a:r>
              <a:rPr lang="en-US" sz="1700" dirty="0"/>
              <a:t> </a:t>
            </a:r>
            <a:r>
              <a:rPr lang="en-US" sz="1700" dirty="0" err="1"/>
              <a:t>kao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vi </a:t>
            </a:r>
            <a:r>
              <a:rPr lang="en-US" sz="1700" dirty="0" err="1"/>
              <a:t>danas</a:t>
            </a:r>
            <a:r>
              <a:rPr lang="en-US" sz="1700" dirty="0"/>
              <a:t>! </a:t>
            </a:r>
            <a:r>
              <a:rPr lang="en-US" sz="1700" dirty="0" err="1"/>
              <a:t>Nakon</a:t>
            </a:r>
            <a:r>
              <a:rPr lang="en-US" sz="1700" dirty="0"/>
              <a:t> </a:t>
            </a:r>
            <a:r>
              <a:rPr lang="en-US" sz="1700" dirty="0" err="1"/>
              <a:t>završetka</a:t>
            </a:r>
            <a:r>
              <a:rPr lang="en-US" sz="1700" dirty="0"/>
              <a:t> </a:t>
            </a:r>
            <a:r>
              <a:rPr lang="en-US" sz="1700" dirty="0" err="1"/>
              <a:t>gimnazije</a:t>
            </a:r>
            <a:r>
              <a:rPr lang="en-US" sz="1700" dirty="0"/>
              <a:t> u </a:t>
            </a:r>
            <a:r>
              <a:rPr lang="en-US" sz="1700" dirty="0" err="1"/>
              <a:t>Splitu</a:t>
            </a:r>
            <a:r>
              <a:rPr lang="en-US" sz="1700" dirty="0"/>
              <a:t>, </a:t>
            </a:r>
            <a:r>
              <a:rPr lang="en-US" sz="1700" dirty="0" err="1"/>
              <a:t>odlučio</a:t>
            </a:r>
            <a:r>
              <a:rPr lang="en-US" sz="1700" dirty="0"/>
              <a:t> je </a:t>
            </a:r>
            <a:r>
              <a:rPr lang="en-US" sz="1700" dirty="0" err="1"/>
              <a:t>postati</a:t>
            </a:r>
            <a:r>
              <a:rPr lang="en-US" sz="1700" dirty="0"/>
              <a:t> </a:t>
            </a:r>
            <a:r>
              <a:rPr lang="en-US" sz="1700" dirty="0" err="1"/>
              <a:t>svećenik</a:t>
            </a:r>
            <a:r>
              <a:rPr lang="en-US" sz="1700" dirty="0"/>
              <a:t> </a:t>
            </a:r>
            <a:r>
              <a:rPr lang="en-US" sz="1700" dirty="0" err="1"/>
              <a:t>te</a:t>
            </a:r>
            <a:r>
              <a:rPr lang="en-US" sz="1700" dirty="0"/>
              <a:t> je </a:t>
            </a:r>
            <a:r>
              <a:rPr lang="en-US" sz="1700" dirty="0" err="1"/>
              <a:t>studirao</a:t>
            </a:r>
            <a:r>
              <a:rPr lang="en-US" sz="1700" dirty="0"/>
              <a:t> </a:t>
            </a:r>
            <a:r>
              <a:rPr lang="en-US" sz="1700" dirty="0" err="1"/>
              <a:t>bogosloviju</a:t>
            </a:r>
            <a:r>
              <a:rPr lang="en-US" sz="1700" dirty="0"/>
              <a:t> u </a:t>
            </a:r>
            <a:r>
              <a:rPr lang="en-US" sz="1700" dirty="0" err="1"/>
              <a:t>Zadru</a:t>
            </a:r>
            <a:r>
              <a:rPr lang="en-US" sz="1700" dirty="0"/>
              <a:t>. No, </a:t>
            </a:r>
            <a:r>
              <a:rPr lang="en-US" sz="1700" dirty="0" err="1"/>
              <a:t>njegova</a:t>
            </a:r>
            <a:r>
              <a:rPr lang="en-US" sz="1700" dirty="0"/>
              <a:t> </a:t>
            </a:r>
            <a:r>
              <a:rPr lang="en-US" sz="1700" dirty="0" err="1"/>
              <a:t>znatiželja</a:t>
            </a:r>
            <a:r>
              <a:rPr lang="en-US" sz="1700" dirty="0"/>
              <a:t> </a:t>
            </a:r>
            <a:r>
              <a:rPr lang="en-US" sz="1700" dirty="0" err="1"/>
              <a:t>nije</a:t>
            </a:r>
            <a:r>
              <a:rPr lang="en-US" sz="1700" dirty="0"/>
              <a:t> </a:t>
            </a:r>
            <a:r>
              <a:rPr lang="en-US" sz="1700" dirty="0" err="1"/>
              <a:t>tu</a:t>
            </a:r>
            <a:r>
              <a:rPr lang="en-US" sz="1700" dirty="0"/>
              <a:t> </a:t>
            </a:r>
            <a:r>
              <a:rPr lang="en-US" sz="1700" dirty="0" err="1"/>
              <a:t>stala</a:t>
            </a:r>
            <a:r>
              <a:rPr lang="en-US" sz="1700" dirty="0"/>
              <a:t>. </a:t>
            </a:r>
            <a:r>
              <a:rPr lang="en-US" sz="1700" dirty="0" err="1"/>
              <a:t>Nastavio</a:t>
            </a:r>
            <a:r>
              <a:rPr lang="en-US" sz="1700" dirty="0"/>
              <a:t> je </a:t>
            </a:r>
            <a:r>
              <a:rPr lang="en-US" sz="1700" dirty="0" err="1"/>
              <a:t>školovanje</a:t>
            </a:r>
            <a:r>
              <a:rPr lang="en-US" sz="1700" dirty="0"/>
              <a:t> u </a:t>
            </a:r>
            <a:r>
              <a:rPr lang="en-US" sz="1700" dirty="0" err="1"/>
              <a:t>Grazu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Beču</a:t>
            </a:r>
            <a:r>
              <a:rPr lang="en-US" sz="1700" dirty="0"/>
              <a:t>, </a:t>
            </a:r>
            <a:r>
              <a:rPr lang="en-US" sz="1700" dirty="0" err="1"/>
              <a:t>gdje</a:t>
            </a:r>
            <a:r>
              <a:rPr lang="en-US" sz="1700" dirty="0"/>
              <a:t> je </a:t>
            </a:r>
            <a:r>
              <a:rPr lang="en-US" sz="1700" dirty="0" err="1"/>
              <a:t>proučavao</a:t>
            </a:r>
            <a:r>
              <a:rPr lang="en-US" sz="1700" dirty="0"/>
              <a:t> </a:t>
            </a:r>
            <a:r>
              <a:rPr lang="en-US" sz="1700" dirty="0" err="1"/>
              <a:t>geografiju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povijest</a:t>
            </a:r>
            <a:r>
              <a:rPr lang="en-US" sz="1700" dirty="0"/>
              <a:t>. </a:t>
            </a:r>
            <a:r>
              <a:rPr lang="en-US" sz="1700" dirty="0" err="1"/>
              <a:t>Možete</a:t>
            </a:r>
            <a:r>
              <a:rPr lang="en-US" sz="1700" dirty="0"/>
              <a:t> li </a:t>
            </a:r>
            <a:r>
              <a:rPr lang="en-US" sz="1700" dirty="0" err="1"/>
              <a:t>zamisliti</a:t>
            </a:r>
            <a:r>
              <a:rPr lang="en-US" sz="1700" dirty="0"/>
              <a:t> </a:t>
            </a:r>
            <a:r>
              <a:rPr lang="en-US" sz="1700" dirty="0" err="1"/>
              <a:t>koliko</a:t>
            </a:r>
            <a:r>
              <a:rPr lang="en-US" sz="1700" dirty="0"/>
              <a:t> je </a:t>
            </a:r>
            <a:r>
              <a:rPr lang="en-US" sz="1700" dirty="0" err="1"/>
              <a:t>knjiga</a:t>
            </a:r>
            <a:r>
              <a:rPr lang="en-US" sz="1700" dirty="0"/>
              <a:t> </a:t>
            </a:r>
            <a:r>
              <a:rPr lang="en-US" sz="1700" dirty="0" err="1"/>
              <a:t>pročitao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koliko</a:t>
            </a:r>
            <a:r>
              <a:rPr lang="en-US" sz="1700" dirty="0"/>
              <a:t> je </a:t>
            </a:r>
            <a:r>
              <a:rPr lang="en-US" sz="1700" dirty="0" err="1"/>
              <a:t>novih</a:t>
            </a:r>
            <a:r>
              <a:rPr lang="en-US" sz="1700" dirty="0"/>
              <a:t> </a:t>
            </a:r>
            <a:r>
              <a:rPr lang="en-US" sz="1700" dirty="0" err="1"/>
              <a:t>mjesta</a:t>
            </a:r>
            <a:r>
              <a:rPr lang="en-US" sz="1700" dirty="0"/>
              <a:t> </a:t>
            </a:r>
            <a:r>
              <a:rPr lang="en-US" sz="1700" dirty="0" err="1"/>
              <a:t>upoznao</a:t>
            </a:r>
            <a:r>
              <a:rPr lang="en-US" sz="1700" dirty="0"/>
              <a:t> </a:t>
            </a:r>
            <a:r>
              <a:rPr lang="en-US" sz="1700" dirty="0" err="1"/>
              <a:t>tijekom</a:t>
            </a:r>
            <a:r>
              <a:rPr lang="en-US" sz="1700" dirty="0"/>
              <a:t> </a:t>
            </a:r>
            <a:r>
              <a:rPr lang="en-US" sz="1700" dirty="0" err="1"/>
              <a:t>svog</a:t>
            </a:r>
            <a:r>
              <a:rPr lang="en-US" sz="1700" dirty="0"/>
              <a:t> </a:t>
            </a:r>
            <a:r>
              <a:rPr lang="en-US" sz="1700" dirty="0" err="1"/>
              <a:t>školovanja</a:t>
            </a:r>
            <a:r>
              <a:rPr lang="en-US" sz="1700" dirty="0"/>
              <a:t>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Nakon</a:t>
            </a:r>
            <a:r>
              <a:rPr lang="en-US" sz="1700" dirty="0"/>
              <a:t> </a:t>
            </a:r>
            <a:r>
              <a:rPr lang="en-US" sz="1700" dirty="0" err="1"/>
              <a:t>studija</a:t>
            </a:r>
            <a:r>
              <a:rPr lang="en-US" sz="1700" dirty="0"/>
              <a:t>, Filip je </a:t>
            </a:r>
            <a:r>
              <a:rPr lang="en-US" sz="1700" dirty="0" err="1"/>
              <a:t>postao</a:t>
            </a:r>
            <a:r>
              <a:rPr lang="en-US" sz="1700" dirty="0"/>
              <a:t> </a:t>
            </a:r>
            <a:r>
              <a:rPr lang="en-US" sz="1700" dirty="0" err="1"/>
              <a:t>učitelj</a:t>
            </a:r>
            <a:r>
              <a:rPr lang="en-US" sz="1700" dirty="0"/>
              <a:t>. </a:t>
            </a:r>
            <a:r>
              <a:rPr lang="en-US" sz="1700" dirty="0" err="1"/>
              <a:t>Predavao</a:t>
            </a:r>
            <a:r>
              <a:rPr lang="en-US" sz="1700" dirty="0"/>
              <a:t> je u </a:t>
            </a:r>
            <a:r>
              <a:rPr lang="en-US" sz="1700" dirty="0" err="1"/>
              <a:t>Dubrovniku</a:t>
            </a:r>
            <a:r>
              <a:rPr lang="en-US" sz="1700" dirty="0"/>
              <a:t>, </a:t>
            </a:r>
            <a:r>
              <a:rPr lang="en-US" sz="1700" dirty="0" err="1"/>
              <a:t>Sušaku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Zagrebu</a:t>
            </a:r>
            <a:r>
              <a:rPr lang="en-US" sz="1700" dirty="0"/>
              <a:t>. Bio je </a:t>
            </a:r>
            <a:r>
              <a:rPr lang="en-US" sz="1700" dirty="0" err="1"/>
              <a:t>profesor</a:t>
            </a:r>
            <a:r>
              <a:rPr lang="en-US" sz="1700" dirty="0"/>
              <a:t> </a:t>
            </a:r>
            <a:r>
              <a:rPr lang="en-US" sz="1700" dirty="0" err="1"/>
              <a:t>ekonomske</a:t>
            </a:r>
            <a:r>
              <a:rPr lang="en-US" sz="1700" dirty="0"/>
              <a:t> </a:t>
            </a:r>
            <a:r>
              <a:rPr lang="en-US" sz="1700" dirty="0" err="1"/>
              <a:t>geografije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Ekonomsko-komercijalnoj</a:t>
            </a:r>
            <a:r>
              <a:rPr lang="en-US" sz="1700" dirty="0"/>
              <a:t> </a:t>
            </a:r>
            <a:r>
              <a:rPr lang="en-US" sz="1700" dirty="0" err="1"/>
              <a:t>visokoj</a:t>
            </a:r>
            <a:r>
              <a:rPr lang="en-US" sz="1700" dirty="0"/>
              <a:t> </a:t>
            </a:r>
            <a:r>
              <a:rPr lang="en-US" sz="1700" dirty="0" err="1"/>
              <a:t>školi</a:t>
            </a:r>
            <a:r>
              <a:rPr lang="en-US" sz="1700" dirty="0"/>
              <a:t> u </a:t>
            </a:r>
            <a:r>
              <a:rPr lang="en-US" sz="1700" dirty="0" err="1"/>
              <a:t>Zagrebu</a:t>
            </a:r>
            <a:r>
              <a:rPr lang="en-US" sz="1700" dirty="0"/>
              <a:t>, </a:t>
            </a:r>
            <a:r>
              <a:rPr lang="en-US" sz="1700" dirty="0" err="1"/>
              <a:t>gdje</a:t>
            </a:r>
            <a:r>
              <a:rPr lang="en-US" sz="1700" dirty="0"/>
              <a:t> je </a:t>
            </a:r>
            <a:r>
              <a:rPr lang="en-US" sz="1700" dirty="0" err="1"/>
              <a:t>čak</a:t>
            </a:r>
            <a:r>
              <a:rPr lang="en-US" sz="1700" dirty="0"/>
              <a:t> </a:t>
            </a:r>
            <a:r>
              <a:rPr lang="en-US" sz="1700" dirty="0" err="1"/>
              <a:t>dva</a:t>
            </a:r>
            <a:r>
              <a:rPr lang="en-US" sz="1700" dirty="0"/>
              <a:t> puta bio </a:t>
            </a:r>
            <a:r>
              <a:rPr lang="en-US" sz="1700" dirty="0" err="1"/>
              <a:t>rektor</a:t>
            </a:r>
            <a:r>
              <a:rPr lang="en-US" sz="1700" dirty="0"/>
              <a:t>, </a:t>
            </a:r>
            <a:r>
              <a:rPr lang="en-US" sz="1700" dirty="0" err="1"/>
              <a:t>što</a:t>
            </a:r>
            <a:r>
              <a:rPr lang="en-US" sz="1700" dirty="0"/>
              <a:t> je </a:t>
            </a:r>
            <a:r>
              <a:rPr lang="en-US" sz="1700" dirty="0" err="1"/>
              <a:t>poput</a:t>
            </a:r>
            <a:r>
              <a:rPr lang="en-US" sz="1700" dirty="0"/>
              <a:t> </a:t>
            </a:r>
            <a:r>
              <a:rPr lang="en-US" sz="1700" dirty="0" err="1"/>
              <a:t>ravnatelja</a:t>
            </a:r>
            <a:r>
              <a:rPr lang="en-US" sz="1700" dirty="0"/>
              <a:t> </a:t>
            </a:r>
            <a:r>
              <a:rPr lang="en-US" sz="1700" dirty="0" err="1"/>
              <a:t>škole</a:t>
            </a:r>
            <a:r>
              <a:rPr lang="en-US" sz="1700" dirty="0"/>
              <a:t>. </a:t>
            </a:r>
            <a:r>
              <a:rPr lang="en-US" sz="1700" dirty="0" err="1"/>
              <a:t>Tijekom</a:t>
            </a:r>
            <a:r>
              <a:rPr lang="en-US" sz="1700" dirty="0"/>
              <a:t> </a:t>
            </a:r>
            <a:r>
              <a:rPr lang="en-US" sz="1700" dirty="0" err="1"/>
              <a:t>svog</a:t>
            </a:r>
            <a:r>
              <a:rPr lang="en-US" sz="1700" dirty="0"/>
              <a:t> </a:t>
            </a:r>
            <a:r>
              <a:rPr lang="en-US" sz="1700" dirty="0" err="1"/>
              <a:t>rada</a:t>
            </a:r>
            <a:r>
              <a:rPr lang="en-US" sz="1700" dirty="0"/>
              <a:t> </a:t>
            </a:r>
            <a:r>
              <a:rPr lang="en-US" sz="1700" dirty="0" err="1"/>
              <a:t>napisao</a:t>
            </a:r>
            <a:r>
              <a:rPr lang="en-US" sz="1700" dirty="0"/>
              <a:t> je </a:t>
            </a:r>
            <a:r>
              <a:rPr lang="en-US" sz="1700" dirty="0" err="1"/>
              <a:t>mnoge</a:t>
            </a:r>
            <a:r>
              <a:rPr lang="en-US" sz="1700" dirty="0"/>
              <a:t> </a:t>
            </a:r>
            <a:r>
              <a:rPr lang="en-US" sz="1700" dirty="0" err="1"/>
              <a:t>knjige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članke</a:t>
            </a:r>
            <a:r>
              <a:rPr lang="en-US" sz="1700" dirty="0"/>
              <a:t> o </a:t>
            </a:r>
            <a:r>
              <a:rPr lang="en-US" sz="1700" dirty="0" err="1"/>
              <a:t>geografiji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povijesti</a:t>
            </a:r>
            <a:r>
              <a:rPr lang="en-US" sz="1700" dirty="0"/>
              <a:t>, </a:t>
            </a:r>
            <a:r>
              <a:rPr lang="en-US" sz="1700" dirty="0" err="1"/>
              <a:t>pomažući</a:t>
            </a:r>
            <a:r>
              <a:rPr lang="en-US" sz="1700" dirty="0"/>
              <a:t> </a:t>
            </a:r>
            <a:r>
              <a:rPr lang="en-US" sz="1700" dirty="0" err="1"/>
              <a:t>ljudima</a:t>
            </a:r>
            <a:r>
              <a:rPr lang="en-US" sz="1700" dirty="0"/>
              <a:t> da </a:t>
            </a:r>
            <a:r>
              <a:rPr lang="en-US" sz="1700" dirty="0" err="1"/>
              <a:t>bolje</a:t>
            </a:r>
            <a:r>
              <a:rPr lang="en-US" sz="1700" dirty="0"/>
              <a:t> </a:t>
            </a:r>
            <a:r>
              <a:rPr lang="en-US" sz="1700" dirty="0" err="1"/>
              <a:t>razumiju</a:t>
            </a:r>
            <a:r>
              <a:rPr lang="en-US" sz="1700" dirty="0"/>
              <a:t> </a:t>
            </a:r>
            <a:r>
              <a:rPr lang="en-US" sz="1700" dirty="0" err="1"/>
              <a:t>svijet</a:t>
            </a:r>
            <a:r>
              <a:rPr lang="en-US" sz="1700" dirty="0"/>
              <a:t> </a:t>
            </a:r>
            <a:r>
              <a:rPr lang="en-US" sz="1700" dirty="0" err="1"/>
              <a:t>oko</a:t>
            </a:r>
            <a:r>
              <a:rPr lang="en-US" sz="1700" dirty="0"/>
              <a:t> </a:t>
            </a:r>
            <a:r>
              <a:rPr lang="en-US" sz="1700" dirty="0" err="1"/>
              <a:t>sebe</a:t>
            </a:r>
            <a:r>
              <a:rPr lang="en-US" sz="17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Osim</a:t>
            </a:r>
            <a:r>
              <a:rPr lang="en-US" sz="1700" dirty="0"/>
              <a:t> </a:t>
            </a:r>
            <a:r>
              <a:rPr lang="en-US" sz="1700" dirty="0" err="1"/>
              <a:t>što</a:t>
            </a:r>
            <a:r>
              <a:rPr lang="en-US" sz="1700" dirty="0"/>
              <a:t> je bio </a:t>
            </a:r>
            <a:r>
              <a:rPr lang="en-US" sz="1700" dirty="0" err="1"/>
              <a:t>učitelj</a:t>
            </a:r>
            <a:r>
              <a:rPr lang="en-US" sz="1700" dirty="0"/>
              <a:t>, Filip Lukas bio je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predsjednik</a:t>
            </a:r>
            <a:r>
              <a:rPr lang="en-US" sz="1700" dirty="0"/>
              <a:t> Matice </a:t>
            </a:r>
            <a:r>
              <a:rPr lang="en-US" sz="1700" dirty="0" err="1"/>
              <a:t>hrvatske</a:t>
            </a:r>
            <a:r>
              <a:rPr lang="en-US" sz="1700" dirty="0"/>
              <a:t> od 1928. do 1945. </a:t>
            </a:r>
            <a:r>
              <a:rPr lang="en-US" sz="1700" dirty="0" err="1"/>
              <a:t>godine</a:t>
            </a:r>
            <a:r>
              <a:rPr lang="en-US" sz="1700" dirty="0"/>
              <a:t>. Matica </a:t>
            </a:r>
            <a:r>
              <a:rPr lang="en-US" sz="1700" dirty="0" err="1"/>
              <a:t>hrvatska</a:t>
            </a:r>
            <a:r>
              <a:rPr lang="en-US" sz="1700" dirty="0"/>
              <a:t> je </a:t>
            </a:r>
            <a:r>
              <a:rPr lang="en-US" sz="1700" dirty="0" err="1"/>
              <a:t>kulturna</a:t>
            </a:r>
            <a:r>
              <a:rPr lang="en-US" sz="1700" dirty="0"/>
              <a:t> </a:t>
            </a:r>
            <a:r>
              <a:rPr lang="en-US" sz="1700" dirty="0" err="1"/>
              <a:t>institucija</a:t>
            </a:r>
            <a:r>
              <a:rPr lang="en-US" sz="1700" dirty="0"/>
              <a:t> </a:t>
            </a:r>
            <a:r>
              <a:rPr lang="en-US" sz="1700" dirty="0" err="1"/>
              <a:t>koja</a:t>
            </a:r>
            <a:r>
              <a:rPr lang="en-US" sz="1700" dirty="0"/>
              <a:t> </a:t>
            </a:r>
            <a:r>
              <a:rPr lang="en-US" sz="1700" dirty="0" err="1"/>
              <a:t>promiče</a:t>
            </a:r>
            <a:r>
              <a:rPr lang="en-US" sz="1700" dirty="0"/>
              <a:t> </a:t>
            </a:r>
            <a:r>
              <a:rPr lang="en-US" sz="1700" dirty="0" err="1"/>
              <a:t>hrvatsku</a:t>
            </a:r>
            <a:r>
              <a:rPr lang="en-US" sz="1700" dirty="0"/>
              <a:t> </a:t>
            </a:r>
            <a:r>
              <a:rPr lang="en-US" sz="1700" dirty="0" err="1"/>
              <a:t>kulturu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jezik</a:t>
            </a:r>
            <a:r>
              <a:rPr lang="en-US" sz="1700" dirty="0"/>
              <a:t>. </a:t>
            </a:r>
            <a:r>
              <a:rPr lang="en-US" sz="1700" dirty="0" err="1"/>
              <a:t>Zamislite</a:t>
            </a:r>
            <a:r>
              <a:rPr lang="en-US" sz="1700" dirty="0"/>
              <a:t> to </a:t>
            </a:r>
            <a:r>
              <a:rPr lang="en-US" sz="1700" dirty="0" err="1"/>
              <a:t>kao</a:t>
            </a:r>
            <a:r>
              <a:rPr lang="en-US" sz="1700" dirty="0"/>
              <a:t> </a:t>
            </a:r>
            <a:r>
              <a:rPr lang="en-US" sz="1700" dirty="0" err="1"/>
              <a:t>veliku</a:t>
            </a:r>
            <a:r>
              <a:rPr lang="en-US" sz="1700" dirty="0"/>
              <a:t> </a:t>
            </a:r>
            <a:r>
              <a:rPr lang="en-US" sz="1700" dirty="0" err="1"/>
              <a:t>knjižnicu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kulturni</a:t>
            </a:r>
            <a:r>
              <a:rPr lang="en-US" sz="1700" dirty="0"/>
              <a:t> </a:t>
            </a:r>
            <a:r>
              <a:rPr lang="en-US" sz="1700" dirty="0" err="1"/>
              <a:t>centar</a:t>
            </a:r>
            <a:r>
              <a:rPr lang="en-US" sz="1700" dirty="0"/>
              <a:t> koji </a:t>
            </a:r>
            <a:r>
              <a:rPr lang="en-US" sz="1700" dirty="0" err="1"/>
              <a:t>pomaže</a:t>
            </a:r>
            <a:r>
              <a:rPr lang="en-US" sz="1700" dirty="0"/>
              <a:t> </a:t>
            </a:r>
            <a:r>
              <a:rPr lang="en-US" sz="1700" dirty="0" err="1"/>
              <a:t>očuvati</a:t>
            </a:r>
            <a:r>
              <a:rPr lang="en-US" sz="1700" dirty="0"/>
              <a:t> </a:t>
            </a:r>
            <a:r>
              <a:rPr lang="en-US" sz="1700" dirty="0" err="1"/>
              <a:t>našu</a:t>
            </a:r>
            <a:r>
              <a:rPr lang="en-US" sz="1700" dirty="0"/>
              <a:t> </a:t>
            </a:r>
            <a:r>
              <a:rPr lang="en-US" sz="1700" dirty="0" err="1"/>
              <a:t>baštinu</a:t>
            </a:r>
            <a:r>
              <a:rPr lang="en-US" sz="17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Nakon</a:t>
            </a:r>
            <a:r>
              <a:rPr lang="en-US" sz="1700" dirty="0"/>
              <a:t> </a:t>
            </a:r>
            <a:r>
              <a:rPr lang="en-US" sz="1700" dirty="0" err="1"/>
              <a:t>Drugog</a:t>
            </a:r>
            <a:r>
              <a:rPr lang="en-US" sz="1700" dirty="0"/>
              <a:t> </a:t>
            </a:r>
            <a:r>
              <a:rPr lang="en-US" sz="1700" dirty="0" err="1"/>
              <a:t>svjetskog</a:t>
            </a:r>
            <a:r>
              <a:rPr lang="en-US" sz="1700" dirty="0"/>
              <a:t> rata, Filip je </a:t>
            </a:r>
            <a:r>
              <a:rPr lang="en-US" sz="1700" dirty="0" err="1"/>
              <a:t>otišao</a:t>
            </a:r>
            <a:r>
              <a:rPr lang="en-US" sz="1700" dirty="0"/>
              <a:t> u Rim, </a:t>
            </a:r>
            <a:r>
              <a:rPr lang="en-US" sz="1700" dirty="0" err="1"/>
              <a:t>gdje</a:t>
            </a:r>
            <a:r>
              <a:rPr lang="en-US" sz="1700" dirty="0"/>
              <a:t> je </a:t>
            </a:r>
            <a:r>
              <a:rPr lang="en-US" sz="1700" dirty="0" err="1"/>
              <a:t>živio</a:t>
            </a:r>
            <a:r>
              <a:rPr lang="en-US" sz="1700" dirty="0"/>
              <a:t> do </a:t>
            </a:r>
            <a:r>
              <a:rPr lang="en-US" sz="1700" dirty="0" err="1"/>
              <a:t>svoje</a:t>
            </a:r>
            <a:r>
              <a:rPr lang="en-US" sz="1700" dirty="0"/>
              <a:t> </a:t>
            </a:r>
            <a:r>
              <a:rPr lang="en-US" sz="1700" dirty="0" err="1"/>
              <a:t>smrti</a:t>
            </a:r>
            <a:r>
              <a:rPr lang="en-US" sz="1700" dirty="0"/>
              <a:t> 1958. </a:t>
            </a:r>
            <a:r>
              <a:rPr lang="en-US" sz="1700" dirty="0" err="1"/>
              <a:t>godine</a:t>
            </a:r>
            <a:r>
              <a:rPr lang="en-US" sz="1700" dirty="0"/>
              <a:t>. </a:t>
            </a:r>
            <a:r>
              <a:rPr lang="en-US" sz="1700" dirty="0" err="1"/>
              <a:t>Iako</a:t>
            </a:r>
            <a:r>
              <a:rPr lang="en-US" sz="1700" dirty="0"/>
              <a:t> je bio </a:t>
            </a:r>
            <a:r>
              <a:rPr lang="en-US" sz="1700" dirty="0" err="1"/>
              <a:t>daleko</a:t>
            </a:r>
            <a:r>
              <a:rPr lang="en-US" sz="1700" dirty="0"/>
              <a:t> od </a:t>
            </a:r>
            <a:r>
              <a:rPr lang="en-US" sz="1700" dirty="0" err="1"/>
              <a:t>domovine</a:t>
            </a:r>
            <a:r>
              <a:rPr lang="en-US" sz="1700" dirty="0"/>
              <a:t>, </a:t>
            </a:r>
            <a:r>
              <a:rPr lang="en-US" sz="1700" dirty="0" err="1"/>
              <a:t>njegovo</a:t>
            </a:r>
            <a:r>
              <a:rPr lang="en-US" sz="1700" dirty="0"/>
              <a:t> </a:t>
            </a:r>
            <a:r>
              <a:rPr lang="en-US" sz="1700" dirty="0" err="1"/>
              <a:t>srce</a:t>
            </a:r>
            <a:r>
              <a:rPr lang="en-US" sz="1700" dirty="0"/>
              <a:t> </a:t>
            </a:r>
            <a:r>
              <a:rPr lang="en-US" sz="1700" dirty="0" err="1"/>
              <a:t>uvijek</a:t>
            </a:r>
            <a:r>
              <a:rPr lang="en-US" sz="1700" dirty="0"/>
              <a:t> je </a:t>
            </a:r>
            <a:r>
              <a:rPr lang="en-US" sz="1700" dirty="0" err="1"/>
              <a:t>kucalo</a:t>
            </a:r>
            <a:r>
              <a:rPr lang="en-US" sz="1700" dirty="0"/>
              <a:t> za </a:t>
            </a:r>
            <a:r>
              <a:rPr lang="en-US" sz="1700" dirty="0" err="1"/>
              <a:t>Hrvatsku</a:t>
            </a:r>
            <a:r>
              <a:rPr lang="en-US" sz="17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Danas, u </a:t>
            </a:r>
            <a:r>
              <a:rPr lang="en-US" sz="1700" dirty="0" err="1"/>
              <a:t>čast</a:t>
            </a:r>
            <a:r>
              <a:rPr lang="en-US" sz="1700" dirty="0"/>
              <a:t> </a:t>
            </a:r>
            <a:r>
              <a:rPr lang="en-US" sz="1700" dirty="0" err="1"/>
              <a:t>ovog</a:t>
            </a:r>
            <a:r>
              <a:rPr lang="en-US" sz="1700" dirty="0"/>
              <a:t> </a:t>
            </a:r>
            <a:r>
              <a:rPr lang="en-US" sz="1700" dirty="0" err="1"/>
              <a:t>velikog</a:t>
            </a:r>
            <a:r>
              <a:rPr lang="en-US" sz="1700" dirty="0"/>
              <a:t> </a:t>
            </a:r>
            <a:r>
              <a:rPr lang="en-US" sz="1700" dirty="0" err="1"/>
              <a:t>čovjeka</a:t>
            </a:r>
            <a:r>
              <a:rPr lang="en-US" sz="1700" dirty="0"/>
              <a:t>, </a:t>
            </a:r>
            <a:r>
              <a:rPr lang="en-US" sz="1700" dirty="0" err="1"/>
              <a:t>vaša</a:t>
            </a:r>
            <a:r>
              <a:rPr lang="en-US" sz="1700" dirty="0"/>
              <a:t> </a:t>
            </a:r>
            <a:r>
              <a:rPr lang="en-US" sz="1700" dirty="0" err="1"/>
              <a:t>škola</a:t>
            </a:r>
            <a:r>
              <a:rPr lang="en-US" sz="1700" dirty="0"/>
              <a:t> </a:t>
            </a:r>
            <a:r>
              <a:rPr lang="en-US" sz="1700" dirty="0" err="1"/>
              <a:t>nosi</a:t>
            </a:r>
            <a:r>
              <a:rPr lang="en-US" sz="1700" dirty="0"/>
              <a:t> </a:t>
            </a:r>
            <a:r>
              <a:rPr lang="en-US" sz="1700" dirty="0" err="1"/>
              <a:t>njegovo</a:t>
            </a:r>
            <a:r>
              <a:rPr lang="en-US" sz="1700" dirty="0"/>
              <a:t> </a:t>
            </a:r>
            <a:r>
              <a:rPr lang="en-US" sz="1700" dirty="0" err="1"/>
              <a:t>ime</a:t>
            </a:r>
            <a:r>
              <a:rPr lang="en-US" sz="1700" dirty="0"/>
              <a:t>. No, to </a:t>
            </a:r>
            <a:r>
              <a:rPr lang="en-US" sz="1700" dirty="0" err="1"/>
              <a:t>nije</a:t>
            </a:r>
            <a:r>
              <a:rPr lang="en-US" sz="1700" dirty="0"/>
              <a:t> </a:t>
            </a:r>
            <a:r>
              <a:rPr lang="en-US" sz="1700" dirty="0" err="1"/>
              <a:t>sve</a:t>
            </a:r>
            <a:r>
              <a:rPr lang="en-US" sz="1700" dirty="0"/>
              <a:t>! U </a:t>
            </a:r>
            <a:r>
              <a:rPr lang="en-US" sz="1700" dirty="0" err="1"/>
              <a:t>dvorištu</a:t>
            </a:r>
            <a:r>
              <a:rPr lang="en-US" sz="1700" dirty="0"/>
              <a:t> </a:t>
            </a:r>
            <a:r>
              <a:rPr lang="en-US" sz="1700" dirty="0" err="1"/>
              <a:t>crkve</a:t>
            </a:r>
            <a:r>
              <a:rPr lang="en-US" sz="1700" dirty="0"/>
              <a:t> </a:t>
            </a:r>
            <a:r>
              <a:rPr lang="en-US" sz="1700" dirty="0" err="1"/>
              <a:t>sv</a:t>
            </a:r>
            <a:r>
              <a:rPr lang="en-US" sz="1700" dirty="0"/>
              <a:t>. Ivana </a:t>
            </a:r>
            <a:r>
              <a:rPr lang="en-US" sz="1700" dirty="0" err="1"/>
              <a:t>Krstitelja</a:t>
            </a:r>
            <a:r>
              <a:rPr lang="en-US" sz="1700" dirty="0"/>
              <a:t> u </a:t>
            </a:r>
            <a:r>
              <a:rPr lang="en-US" sz="1700" dirty="0" err="1"/>
              <a:t>Kaštel</a:t>
            </a:r>
            <a:r>
              <a:rPr lang="en-US" sz="1700" dirty="0"/>
              <a:t> </a:t>
            </a:r>
            <a:r>
              <a:rPr lang="en-US" sz="1700" dirty="0" err="1"/>
              <a:t>Starom</a:t>
            </a:r>
            <a:r>
              <a:rPr lang="en-US" sz="1700" dirty="0"/>
              <a:t> </a:t>
            </a:r>
            <a:r>
              <a:rPr lang="en-US" sz="1700" dirty="0" err="1"/>
              <a:t>postavljena</a:t>
            </a:r>
            <a:r>
              <a:rPr lang="en-US" sz="1700" dirty="0"/>
              <a:t> je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njegova</a:t>
            </a:r>
            <a:r>
              <a:rPr lang="en-US" sz="1700" dirty="0"/>
              <a:t> </a:t>
            </a:r>
            <a:r>
              <a:rPr lang="en-US" sz="1700" dirty="0" err="1"/>
              <a:t>bista</a:t>
            </a:r>
            <a:r>
              <a:rPr lang="en-US" sz="1700" dirty="0"/>
              <a:t>, </a:t>
            </a:r>
            <a:r>
              <a:rPr lang="en-US" sz="1700" dirty="0" err="1"/>
              <a:t>koja</a:t>
            </a:r>
            <a:r>
              <a:rPr lang="en-US" sz="1700" dirty="0"/>
              <a:t> </a:t>
            </a:r>
            <a:r>
              <a:rPr lang="en-US" sz="1700" dirty="0" err="1"/>
              <a:t>nas</a:t>
            </a:r>
            <a:r>
              <a:rPr lang="en-US" sz="1700" dirty="0"/>
              <a:t> </a:t>
            </a:r>
            <a:r>
              <a:rPr lang="en-US" sz="1700" dirty="0" err="1"/>
              <a:t>podsjeća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njegov</a:t>
            </a:r>
            <a:r>
              <a:rPr lang="en-US" sz="1700" dirty="0"/>
              <a:t> </a:t>
            </a:r>
            <a:r>
              <a:rPr lang="en-US" sz="1700" dirty="0" err="1"/>
              <a:t>doprinos</a:t>
            </a:r>
            <a:r>
              <a:rPr lang="en-US" sz="1700" dirty="0"/>
              <a:t> </a:t>
            </a:r>
            <a:r>
              <a:rPr lang="en-US" sz="1700" dirty="0" err="1"/>
              <a:t>našem</a:t>
            </a:r>
            <a:r>
              <a:rPr lang="en-US" sz="1700" dirty="0"/>
              <a:t> </a:t>
            </a:r>
            <a:r>
              <a:rPr lang="en-US" sz="1700" dirty="0" err="1"/>
              <a:t>društvu</a:t>
            </a:r>
            <a:r>
              <a:rPr lang="en-US" sz="17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Vaša</a:t>
            </a:r>
            <a:r>
              <a:rPr lang="en-US" sz="1700" dirty="0"/>
              <a:t> </a:t>
            </a:r>
            <a:r>
              <a:rPr lang="en-US" sz="1700" dirty="0" err="1"/>
              <a:t>škola</a:t>
            </a:r>
            <a:r>
              <a:rPr lang="en-US" sz="1700" dirty="0"/>
              <a:t> </a:t>
            </a:r>
            <a:r>
              <a:rPr lang="en-US" sz="1700" dirty="0" err="1"/>
              <a:t>nije</a:t>
            </a:r>
            <a:r>
              <a:rPr lang="en-US" sz="1700" dirty="0"/>
              <a:t> </a:t>
            </a:r>
            <a:r>
              <a:rPr lang="en-US" sz="1700" dirty="0" err="1"/>
              <a:t>samo</a:t>
            </a:r>
            <a:r>
              <a:rPr lang="en-US" sz="1700" dirty="0"/>
              <a:t> </a:t>
            </a:r>
            <a:r>
              <a:rPr lang="en-US" sz="1700" dirty="0" err="1"/>
              <a:t>mjesto</a:t>
            </a:r>
            <a:r>
              <a:rPr lang="en-US" sz="1700" dirty="0"/>
              <a:t> </a:t>
            </a:r>
            <a:r>
              <a:rPr lang="en-US" sz="1700" dirty="0" err="1"/>
              <a:t>učenja</a:t>
            </a:r>
            <a:r>
              <a:rPr lang="en-US" sz="1700" dirty="0"/>
              <a:t>, </a:t>
            </a:r>
            <a:r>
              <a:rPr lang="en-US" sz="1700" dirty="0" err="1"/>
              <a:t>već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centar</a:t>
            </a:r>
            <a:r>
              <a:rPr lang="en-US" sz="1700" dirty="0"/>
              <a:t> </a:t>
            </a:r>
            <a:r>
              <a:rPr lang="en-US" sz="1700" dirty="0" err="1"/>
              <a:t>ekološke</a:t>
            </a:r>
            <a:r>
              <a:rPr lang="en-US" sz="1700" dirty="0"/>
              <a:t> </a:t>
            </a:r>
            <a:r>
              <a:rPr lang="en-US" sz="1700" dirty="0" err="1"/>
              <a:t>svijesti</a:t>
            </a:r>
            <a:r>
              <a:rPr lang="en-US" sz="1700" dirty="0"/>
              <a:t>. </a:t>
            </a:r>
            <a:r>
              <a:rPr lang="en-US" sz="1700" dirty="0" err="1"/>
              <a:t>Sudjelujete</a:t>
            </a:r>
            <a:r>
              <a:rPr lang="en-US" sz="1700" dirty="0"/>
              <a:t> u </a:t>
            </a:r>
            <a:r>
              <a:rPr lang="en-US" sz="1700" dirty="0" err="1"/>
              <a:t>projektima</a:t>
            </a:r>
            <a:r>
              <a:rPr lang="en-US" sz="1700" dirty="0"/>
              <a:t> </a:t>
            </a:r>
            <a:r>
              <a:rPr lang="en-US" sz="1700" dirty="0" err="1"/>
              <a:t>poput</a:t>
            </a:r>
            <a:r>
              <a:rPr lang="en-US" sz="1700" dirty="0"/>
              <a:t> Eko </a:t>
            </a:r>
            <a:r>
              <a:rPr lang="en-US" sz="1700" dirty="0" err="1"/>
              <a:t>škole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imate</a:t>
            </a:r>
            <a:r>
              <a:rPr lang="en-US" sz="1700" dirty="0"/>
              <a:t> </a:t>
            </a:r>
            <a:r>
              <a:rPr lang="en-US" sz="1700" dirty="0" err="1"/>
              <a:t>vlastiti</a:t>
            </a:r>
            <a:r>
              <a:rPr lang="en-US" sz="1700" dirty="0"/>
              <a:t> </a:t>
            </a:r>
            <a:r>
              <a:rPr lang="en-US" sz="1700" dirty="0" err="1"/>
              <a:t>maslinik</a:t>
            </a:r>
            <a:r>
              <a:rPr lang="en-US" sz="1700" dirty="0"/>
              <a:t> s </a:t>
            </a:r>
            <a:r>
              <a:rPr lang="en-US" sz="1700" dirty="0" err="1"/>
              <a:t>više</a:t>
            </a:r>
            <a:r>
              <a:rPr lang="en-US" sz="1700" dirty="0"/>
              <a:t> od 500 </a:t>
            </a:r>
            <a:r>
              <a:rPr lang="en-US" sz="1700" dirty="0" err="1"/>
              <a:t>stabala</a:t>
            </a:r>
            <a:r>
              <a:rPr lang="en-US" sz="1700" dirty="0"/>
              <a:t>! </a:t>
            </a:r>
            <a:r>
              <a:rPr lang="en-US" sz="1700" dirty="0" err="1"/>
              <a:t>Zamislite</a:t>
            </a:r>
            <a:r>
              <a:rPr lang="en-US" sz="1700" dirty="0"/>
              <a:t>, </a:t>
            </a:r>
            <a:r>
              <a:rPr lang="en-US" sz="1700" dirty="0" err="1"/>
              <a:t>proizvodite</a:t>
            </a:r>
            <a:r>
              <a:rPr lang="en-US" sz="1700" dirty="0"/>
              <a:t> </a:t>
            </a:r>
            <a:r>
              <a:rPr lang="en-US" sz="1700" dirty="0" err="1"/>
              <a:t>vlastito</a:t>
            </a:r>
            <a:r>
              <a:rPr lang="en-US" sz="1700" dirty="0"/>
              <a:t> </a:t>
            </a:r>
            <a:r>
              <a:rPr lang="en-US" sz="1700" dirty="0" err="1"/>
              <a:t>maslinovo</a:t>
            </a:r>
            <a:r>
              <a:rPr lang="en-US" sz="1700" dirty="0"/>
              <a:t> </a:t>
            </a:r>
            <a:r>
              <a:rPr lang="en-US" sz="1700" dirty="0" err="1"/>
              <a:t>ulje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učite</a:t>
            </a:r>
            <a:r>
              <a:rPr lang="en-US" sz="1700" dirty="0"/>
              <a:t> </a:t>
            </a:r>
            <a:r>
              <a:rPr lang="en-US" sz="1700" dirty="0" err="1"/>
              <a:t>kako</a:t>
            </a:r>
            <a:r>
              <a:rPr lang="en-US" sz="1700" dirty="0"/>
              <a:t> </a:t>
            </a:r>
            <a:r>
              <a:rPr lang="en-US" sz="1700" dirty="0" err="1"/>
              <a:t>brinuti</a:t>
            </a:r>
            <a:r>
              <a:rPr lang="en-US" sz="1700" dirty="0"/>
              <a:t> o </a:t>
            </a:r>
            <a:r>
              <a:rPr lang="en-US" sz="1700" dirty="0" err="1"/>
              <a:t>okolišu</a:t>
            </a:r>
            <a:r>
              <a:rPr lang="en-US" sz="17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44835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84FB27-6AC2-4866-2541-D79A8F917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C4C38155-8341-4EF5-510C-7860BCA7A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98D1C29F-51DF-57C2-8174-226985F52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616A1F41-FAAA-7594-C4EB-488350A1A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320266-5153-CCEC-C051-667B2F9A8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5DEEDF6-36AA-76BA-8654-3AFA12200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58B83-1791-2514-E37D-B0A707D62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Intervju</a:t>
            </a:r>
            <a:r>
              <a:rPr lang="hr-HR" sz="4000">
                <a:solidFill>
                  <a:srgbClr val="FFFFFF"/>
                </a:solidFill>
              </a:rPr>
              <a:t> s prof. Filipom Lukasom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BE1FD-DA98-5ABB-3AAE-E5340FC26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489" y="2318197"/>
            <a:ext cx="1039206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z="1800" dirty="0"/>
              <a:t>Učenik</a:t>
            </a:r>
            <a:r>
              <a:rPr lang="en-US" sz="1800" dirty="0"/>
              <a:t>: </a:t>
            </a:r>
            <a:r>
              <a:rPr lang="en-US" sz="1800" dirty="0" err="1"/>
              <a:t>Dobar</a:t>
            </a:r>
            <a:r>
              <a:rPr lang="en-US" sz="1800" dirty="0"/>
              <a:t> dan, </a:t>
            </a:r>
            <a:r>
              <a:rPr lang="en-US" sz="1800" dirty="0" err="1"/>
              <a:t>gospodine</a:t>
            </a:r>
            <a:r>
              <a:rPr lang="en-US" sz="1800" dirty="0"/>
              <a:t> Lukas! </a:t>
            </a:r>
            <a:r>
              <a:rPr lang="en-US" sz="1800" dirty="0" err="1"/>
              <a:t>Hvala</a:t>
            </a:r>
            <a:r>
              <a:rPr lang="en-US" sz="1800" dirty="0"/>
              <a:t> </a:t>
            </a:r>
            <a:r>
              <a:rPr lang="en-US" sz="1800" dirty="0" err="1"/>
              <a:t>vam</a:t>
            </a:r>
            <a:r>
              <a:rPr lang="en-US" sz="1800" dirty="0"/>
              <a:t> </a:t>
            </a:r>
            <a:r>
              <a:rPr lang="en-US" sz="1800" dirty="0" err="1"/>
              <a:t>što</a:t>
            </a:r>
            <a:r>
              <a:rPr lang="en-US" sz="1800" dirty="0"/>
              <a:t> </a:t>
            </a:r>
            <a:r>
              <a:rPr lang="en-US" sz="1800" dirty="0" err="1"/>
              <a:t>ste</a:t>
            </a:r>
            <a:r>
              <a:rPr lang="en-US" sz="1800" dirty="0"/>
              <a:t> </a:t>
            </a:r>
            <a:r>
              <a:rPr lang="en-US" sz="1800" dirty="0" err="1"/>
              <a:t>pristali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ovaj</a:t>
            </a:r>
            <a:r>
              <a:rPr lang="en-US" sz="1800" dirty="0"/>
              <a:t> </a:t>
            </a:r>
            <a:r>
              <a:rPr lang="en-US" sz="1800" dirty="0" err="1"/>
              <a:t>intervju</a:t>
            </a:r>
            <a:r>
              <a:rPr lang="en-US" sz="1800" dirty="0"/>
              <a:t>. </a:t>
            </a:r>
            <a:r>
              <a:rPr lang="en-US" sz="1800" dirty="0" err="1"/>
              <a:t>Jeste</a:t>
            </a:r>
            <a:r>
              <a:rPr lang="en-US" sz="1800" dirty="0"/>
              <a:t> li se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dijete</a:t>
            </a:r>
            <a:r>
              <a:rPr lang="en-US" sz="1800" dirty="0"/>
              <a:t> </a:t>
            </a:r>
            <a:r>
              <a:rPr lang="en-US" sz="1800" dirty="0" err="1"/>
              <a:t>zamišljali</a:t>
            </a:r>
            <a:r>
              <a:rPr lang="en-US" sz="1800" dirty="0"/>
              <a:t>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znanstvenik</a:t>
            </a:r>
            <a:r>
              <a:rPr lang="en-US" sz="1800" dirty="0"/>
              <a:t>?</a:t>
            </a:r>
            <a:endParaRPr lang="hr-HR" sz="1800" dirty="0"/>
          </a:p>
          <a:p>
            <a:r>
              <a:rPr lang="en-US" sz="1800" dirty="0"/>
              <a:t>Filip Lukas: </a:t>
            </a:r>
            <a:r>
              <a:rPr lang="en-US" sz="1800" dirty="0" err="1"/>
              <a:t>Dobar</a:t>
            </a:r>
            <a:r>
              <a:rPr lang="en-US" sz="1800" dirty="0"/>
              <a:t> dan, </a:t>
            </a:r>
            <a:r>
              <a:rPr lang="en-US" sz="1800" dirty="0" err="1"/>
              <a:t>Ivane</a:t>
            </a:r>
            <a:r>
              <a:rPr lang="en-US" sz="1800" dirty="0"/>
              <a:t>! </a:t>
            </a:r>
            <a:r>
              <a:rPr lang="en-US" sz="1800" dirty="0" err="1"/>
              <a:t>Hvala</a:t>
            </a:r>
            <a:r>
              <a:rPr lang="en-US" sz="1800" dirty="0"/>
              <a:t> </a:t>
            </a:r>
            <a:r>
              <a:rPr lang="en-US" sz="1800" dirty="0" err="1"/>
              <a:t>tebi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pozivu</a:t>
            </a:r>
            <a:r>
              <a:rPr lang="en-US" sz="1800" dirty="0"/>
              <a:t>. Kao </a:t>
            </a:r>
            <a:r>
              <a:rPr lang="en-US" sz="1800" dirty="0" err="1"/>
              <a:t>dijete</a:t>
            </a:r>
            <a:r>
              <a:rPr lang="en-US" sz="1800" dirty="0"/>
              <a:t> </a:t>
            </a:r>
            <a:r>
              <a:rPr lang="en-US" sz="1800" dirty="0" err="1"/>
              <a:t>volio</a:t>
            </a:r>
            <a:r>
              <a:rPr lang="en-US" sz="1800" dirty="0"/>
              <a:t> </a:t>
            </a:r>
            <a:r>
              <a:rPr lang="en-US" sz="1800" dirty="0" err="1"/>
              <a:t>sam</a:t>
            </a:r>
            <a:r>
              <a:rPr lang="en-US" sz="1800" dirty="0"/>
              <a:t> </a:t>
            </a:r>
            <a:r>
              <a:rPr lang="en-US" sz="1800" dirty="0" err="1"/>
              <a:t>prirodu</a:t>
            </a:r>
            <a:r>
              <a:rPr lang="en-US" sz="1800" dirty="0"/>
              <a:t>, </a:t>
            </a:r>
            <a:r>
              <a:rPr lang="en-US" sz="1800" dirty="0" err="1"/>
              <a:t>karte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priče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povijesti</a:t>
            </a:r>
            <a:r>
              <a:rPr lang="en-US" sz="1800" dirty="0"/>
              <a:t>. </a:t>
            </a:r>
            <a:r>
              <a:rPr lang="en-US" sz="1800" dirty="0" err="1"/>
              <a:t>Nisam</a:t>
            </a:r>
            <a:r>
              <a:rPr lang="en-US" sz="1800" dirty="0"/>
              <a:t> </a:t>
            </a:r>
            <a:r>
              <a:rPr lang="en-US" sz="1800" dirty="0" err="1"/>
              <a:t>tada</a:t>
            </a:r>
            <a:r>
              <a:rPr lang="en-US" sz="1800" dirty="0"/>
              <a:t> </a:t>
            </a:r>
            <a:r>
              <a:rPr lang="en-US" sz="1800" dirty="0" err="1"/>
              <a:t>znao</a:t>
            </a:r>
            <a:r>
              <a:rPr lang="en-US" sz="1800" dirty="0"/>
              <a:t> da </a:t>
            </a:r>
            <a:r>
              <a:rPr lang="en-US" sz="1800" dirty="0" err="1"/>
              <a:t>ću</a:t>
            </a:r>
            <a:r>
              <a:rPr lang="en-US" sz="1800" dirty="0"/>
              <a:t> </a:t>
            </a:r>
            <a:r>
              <a:rPr lang="en-US" sz="1800" dirty="0" err="1"/>
              <a:t>postati</a:t>
            </a:r>
            <a:r>
              <a:rPr lang="en-US" sz="1800" dirty="0"/>
              <a:t> </a:t>
            </a:r>
            <a:r>
              <a:rPr lang="en-US" sz="1800" dirty="0" err="1"/>
              <a:t>znanstvenik</a:t>
            </a:r>
            <a:r>
              <a:rPr lang="en-US" sz="1800" dirty="0"/>
              <a:t>, </a:t>
            </a:r>
            <a:r>
              <a:rPr lang="en-US" sz="1800" dirty="0" err="1"/>
              <a:t>ali</a:t>
            </a:r>
            <a:r>
              <a:rPr lang="en-US" sz="1800" dirty="0"/>
              <a:t> </a:t>
            </a:r>
            <a:r>
              <a:rPr lang="en-US" sz="1800" dirty="0" err="1"/>
              <a:t>sam</a:t>
            </a:r>
            <a:r>
              <a:rPr lang="en-US" sz="1800" dirty="0"/>
              <a:t> </a:t>
            </a:r>
            <a:r>
              <a:rPr lang="en-US" sz="1800" dirty="0" err="1"/>
              <a:t>uvijek</a:t>
            </a:r>
            <a:r>
              <a:rPr lang="en-US" sz="1800" dirty="0"/>
              <a:t> bio </a:t>
            </a:r>
            <a:r>
              <a:rPr lang="en-US" sz="1800" dirty="0" err="1"/>
              <a:t>znatiželjan</a:t>
            </a:r>
            <a:r>
              <a:rPr lang="en-US" sz="1800" dirty="0"/>
              <a:t> –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mislim</a:t>
            </a:r>
            <a:r>
              <a:rPr lang="en-US" sz="1800" dirty="0"/>
              <a:t> da je to </a:t>
            </a:r>
            <a:r>
              <a:rPr lang="en-US" sz="1800" dirty="0" err="1"/>
              <a:t>najvažnije.Ivan</a:t>
            </a:r>
            <a:r>
              <a:rPr lang="en-US" sz="1800" dirty="0"/>
              <a:t>: </a:t>
            </a:r>
            <a:r>
              <a:rPr lang="en-US" sz="1800" dirty="0" err="1"/>
              <a:t>Što</a:t>
            </a:r>
            <a:r>
              <a:rPr lang="en-US" sz="1800" dirty="0"/>
              <a:t> vas je </a:t>
            </a:r>
            <a:r>
              <a:rPr lang="en-US" sz="1800" dirty="0" err="1"/>
              <a:t>najviše</a:t>
            </a:r>
            <a:r>
              <a:rPr lang="en-US" sz="1800" dirty="0"/>
              <a:t> </a:t>
            </a:r>
            <a:r>
              <a:rPr lang="en-US" sz="1800" dirty="0" err="1"/>
              <a:t>zanimalo</a:t>
            </a:r>
            <a:r>
              <a:rPr lang="en-US" sz="1800" dirty="0"/>
              <a:t> </a:t>
            </a:r>
            <a:r>
              <a:rPr lang="en-US" sz="1800" dirty="0" err="1"/>
              <a:t>dok</a:t>
            </a:r>
            <a:r>
              <a:rPr lang="en-US" sz="1800" dirty="0"/>
              <a:t> </a:t>
            </a:r>
            <a:r>
              <a:rPr lang="en-US" sz="1800" dirty="0" err="1"/>
              <a:t>ste</a:t>
            </a:r>
            <a:r>
              <a:rPr lang="en-US" sz="1800" dirty="0"/>
              <a:t> </a:t>
            </a:r>
            <a:r>
              <a:rPr lang="en-US" sz="1800" dirty="0" err="1"/>
              <a:t>išli</a:t>
            </a:r>
            <a:r>
              <a:rPr lang="en-US" sz="1800" dirty="0"/>
              <a:t> u </a:t>
            </a:r>
            <a:r>
              <a:rPr lang="en-US" sz="1800" dirty="0" err="1"/>
              <a:t>školu?Filip</a:t>
            </a:r>
            <a:r>
              <a:rPr lang="en-US" sz="1800" dirty="0"/>
              <a:t> Lukas: </a:t>
            </a:r>
            <a:r>
              <a:rPr lang="en-US" sz="1800" dirty="0" err="1"/>
              <a:t>Najviše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me </a:t>
            </a:r>
            <a:r>
              <a:rPr lang="en-US" sz="1800" dirty="0" err="1"/>
              <a:t>zanimali</a:t>
            </a:r>
            <a:r>
              <a:rPr lang="en-US" sz="1800" dirty="0"/>
              <a:t> </a:t>
            </a:r>
            <a:r>
              <a:rPr lang="en-US" sz="1800" dirty="0" err="1"/>
              <a:t>zemljopis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povijest</a:t>
            </a:r>
            <a:r>
              <a:rPr lang="en-US" sz="1800" dirty="0"/>
              <a:t>. </a:t>
            </a:r>
            <a:r>
              <a:rPr lang="en-US" sz="1800" dirty="0" err="1"/>
              <a:t>Volio</a:t>
            </a:r>
            <a:r>
              <a:rPr lang="en-US" sz="1800" dirty="0"/>
              <a:t> </a:t>
            </a:r>
            <a:r>
              <a:rPr lang="en-US" sz="1800" dirty="0" err="1"/>
              <a:t>sam</a:t>
            </a:r>
            <a:r>
              <a:rPr lang="en-US" sz="1800" dirty="0"/>
              <a:t> </a:t>
            </a:r>
            <a:r>
              <a:rPr lang="en-US" sz="1800" dirty="0" err="1"/>
              <a:t>proučavati</a:t>
            </a:r>
            <a:r>
              <a:rPr lang="en-US" sz="1800" dirty="0"/>
              <a:t> </a:t>
            </a:r>
            <a:r>
              <a:rPr lang="en-US" sz="1800" dirty="0" err="1"/>
              <a:t>gdje</a:t>
            </a:r>
            <a:r>
              <a:rPr lang="en-US" sz="1800" dirty="0"/>
              <a:t> se </a:t>
            </a:r>
            <a:r>
              <a:rPr lang="en-US" sz="1800" dirty="0" err="1"/>
              <a:t>koja</a:t>
            </a:r>
            <a:r>
              <a:rPr lang="en-US" sz="1800" dirty="0"/>
              <a:t> </a:t>
            </a:r>
            <a:r>
              <a:rPr lang="en-US" sz="1800" dirty="0" err="1"/>
              <a:t>država</a:t>
            </a:r>
            <a:r>
              <a:rPr lang="en-US" sz="1800" dirty="0"/>
              <a:t> </a:t>
            </a:r>
            <a:r>
              <a:rPr lang="en-US" sz="1800" dirty="0" err="1"/>
              <a:t>nalazi</a:t>
            </a:r>
            <a:r>
              <a:rPr lang="en-US" sz="1800" dirty="0"/>
              <a:t>, </a:t>
            </a:r>
            <a:r>
              <a:rPr lang="en-US" sz="1800" dirty="0" err="1"/>
              <a:t>kako</a:t>
            </a:r>
            <a:r>
              <a:rPr lang="en-US" sz="1800" dirty="0"/>
              <a:t> </a:t>
            </a:r>
            <a:r>
              <a:rPr lang="en-US" sz="1800" dirty="0" err="1"/>
              <a:t>ljudi</a:t>
            </a:r>
            <a:r>
              <a:rPr lang="en-US" sz="1800" dirty="0"/>
              <a:t> </a:t>
            </a:r>
            <a:r>
              <a:rPr lang="en-US" sz="1800" dirty="0" err="1"/>
              <a:t>žive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što</a:t>
            </a:r>
            <a:r>
              <a:rPr lang="en-US" sz="1800" dirty="0"/>
              <a:t> se </a:t>
            </a:r>
            <a:r>
              <a:rPr lang="en-US" sz="1800" dirty="0" err="1"/>
              <a:t>sve</a:t>
            </a:r>
            <a:r>
              <a:rPr lang="en-US" sz="1800" dirty="0"/>
              <a:t> </a:t>
            </a:r>
            <a:r>
              <a:rPr lang="en-US" sz="1800" dirty="0" err="1"/>
              <a:t>dogodilo</a:t>
            </a:r>
            <a:r>
              <a:rPr lang="en-US" sz="1800" dirty="0"/>
              <a:t> u </a:t>
            </a:r>
            <a:r>
              <a:rPr lang="en-US" sz="1800" dirty="0" err="1"/>
              <a:t>prošlosti</a:t>
            </a:r>
            <a:r>
              <a:rPr lang="en-US" sz="1800" dirty="0"/>
              <a:t> da bi </a:t>
            </a:r>
            <a:r>
              <a:rPr lang="en-US" sz="1800" dirty="0" err="1"/>
              <a:t>svijet</a:t>
            </a:r>
            <a:r>
              <a:rPr lang="en-US" sz="1800" dirty="0"/>
              <a:t> </a:t>
            </a:r>
            <a:r>
              <a:rPr lang="en-US" sz="1800" dirty="0" err="1"/>
              <a:t>postao</a:t>
            </a:r>
            <a:r>
              <a:rPr lang="en-US" sz="1800" dirty="0"/>
              <a:t> </a:t>
            </a:r>
            <a:r>
              <a:rPr lang="en-US" sz="1800" dirty="0" err="1"/>
              <a:t>ovakav</a:t>
            </a:r>
            <a:r>
              <a:rPr lang="en-US" sz="1800" dirty="0"/>
              <a:t> </a:t>
            </a:r>
            <a:r>
              <a:rPr lang="en-US" sz="1800" dirty="0" err="1"/>
              <a:t>kakav</a:t>
            </a:r>
            <a:r>
              <a:rPr lang="en-US" sz="1800" dirty="0"/>
              <a:t> je </a:t>
            </a:r>
            <a:r>
              <a:rPr lang="en-US" sz="1800" dirty="0" err="1"/>
              <a:t>danas</a:t>
            </a:r>
            <a:r>
              <a:rPr lang="en-US" sz="1800" dirty="0"/>
              <a:t>.</a:t>
            </a:r>
            <a:endParaRPr lang="hr-HR" sz="1800" dirty="0"/>
          </a:p>
          <a:p>
            <a:r>
              <a:rPr lang="hr-HR" sz="1800" dirty="0"/>
              <a:t>Učenik</a:t>
            </a:r>
            <a:r>
              <a:rPr lang="en-US" sz="1800" dirty="0"/>
              <a:t>: Bili </a:t>
            </a:r>
            <a:r>
              <a:rPr lang="en-US" sz="1800" dirty="0" err="1"/>
              <a:t>ste</a:t>
            </a:r>
            <a:r>
              <a:rPr lang="en-US" sz="1800" dirty="0"/>
              <a:t> </a:t>
            </a:r>
            <a:r>
              <a:rPr lang="en-US" sz="1800" dirty="0" err="1"/>
              <a:t>predsjednik</a:t>
            </a:r>
            <a:r>
              <a:rPr lang="en-US" sz="1800" dirty="0"/>
              <a:t> Matice </a:t>
            </a:r>
            <a:r>
              <a:rPr lang="en-US" sz="1800" dirty="0" err="1"/>
              <a:t>hrvatske</a:t>
            </a:r>
            <a:r>
              <a:rPr lang="en-US" sz="1800" dirty="0"/>
              <a:t>. </a:t>
            </a:r>
            <a:r>
              <a:rPr lang="en-US" sz="1800" dirty="0" err="1"/>
              <a:t>Što</a:t>
            </a:r>
            <a:r>
              <a:rPr lang="en-US" sz="1800" dirty="0"/>
              <a:t> je to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zašto</a:t>
            </a:r>
            <a:r>
              <a:rPr lang="en-US" sz="1800" dirty="0"/>
              <a:t> </a:t>
            </a:r>
            <a:r>
              <a:rPr lang="en-US" sz="1800" dirty="0" err="1"/>
              <a:t>vam</a:t>
            </a:r>
            <a:r>
              <a:rPr lang="en-US" sz="1800" dirty="0"/>
              <a:t> je to </a:t>
            </a:r>
            <a:r>
              <a:rPr lang="en-US" sz="1800" dirty="0" err="1"/>
              <a:t>bilo</a:t>
            </a:r>
            <a:r>
              <a:rPr lang="en-US" sz="1800" dirty="0"/>
              <a:t> </a:t>
            </a:r>
            <a:r>
              <a:rPr lang="en-US" sz="1800" dirty="0" err="1"/>
              <a:t>važno</a:t>
            </a:r>
            <a:r>
              <a:rPr lang="en-US" sz="1800" dirty="0"/>
              <a:t>?</a:t>
            </a:r>
            <a:endParaRPr lang="hr-HR" sz="1800" dirty="0"/>
          </a:p>
          <a:p>
            <a:r>
              <a:rPr lang="en-US" sz="1800" dirty="0"/>
              <a:t>Filip Lukas: Matica </a:t>
            </a:r>
            <a:r>
              <a:rPr lang="en-US" sz="1800" dirty="0" err="1"/>
              <a:t>hrvatska</a:t>
            </a:r>
            <a:r>
              <a:rPr lang="en-US" sz="1800" dirty="0"/>
              <a:t> je </a:t>
            </a:r>
            <a:r>
              <a:rPr lang="en-US" sz="1800" dirty="0" err="1"/>
              <a:t>kulturna</a:t>
            </a:r>
            <a:r>
              <a:rPr lang="en-US" sz="1800" dirty="0"/>
              <a:t> </a:t>
            </a:r>
            <a:r>
              <a:rPr lang="en-US" sz="1800" dirty="0" err="1"/>
              <a:t>ustanova</a:t>
            </a:r>
            <a:r>
              <a:rPr lang="en-US" sz="1800" dirty="0"/>
              <a:t> </a:t>
            </a:r>
            <a:r>
              <a:rPr lang="en-US" sz="1800" dirty="0" err="1"/>
              <a:t>koja</a:t>
            </a:r>
            <a:r>
              <a:rPr lang="en-US" sz="1800" dirty="0"/>
              <a:t> </a:t>
            </a:r>
            <a:r>
              <a:rPr lang="en-US" sz="1800" dirty="0" err="1"/>
              <a:t>čuva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razvija</a:t>
            </a:r>
            <a:r>
              <a:rPr lang="en-US" sz="1800" dirty="0"/>
              <a:t> </a:t>
            </a:r>
            <a:r>
              <a:rPr lang="en-US" sz="1800" dirty="0" err="1"/>
              <a:t>hrvatski</a:t>
            </a:r>
            <a:r>
              <a:rPr lang="en-US" sz="1800" dirty="0"/>
              <a:t> </a:t>
            </a:r>
            <a:r>
              <a:rPr lang="en-US" sz="1800" dirty="0" err="1"/>
              <a:t>jezik</a:t>
            </a:r>
            <a:r>
              <a:rPr lang="en-US" sz="1800" dirty="0"/>
              <a:t>, </a:t>
            </a:r>
            <a:r>
              <a:rPr lang="en-US" sz="1800" dirty="0" err="1"/>
              <a:t>književnost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identitet</a:t>
            </a:r>
            <a:r>
              <a:rPr lang="en-US" sz="1800" dirty="0"/>
              <a:t>. Kad </a:t>
            </a:r>
            <a:r>
              <a:rPr lang="en-US" sz="1800" dirty="0" err="1"/>
              <a:t>sam</a:t>
            </a:r>
            <a:r>
              <a:rPr lang="en-US" sz="1800" dirty="0"/>
              <a:t> bio </a:t>
            </a:r>
            <a:r>
              <a:rPr lang="en-US" sz="1800" dirty="0" err="1"/>
              <a:t>predsjednik</a:t>
            </a:r>
            <a:r>
              <a:rPr lang="en-US" sz="1800" dirty="0"/>
              <a:t>, </a:t>
            </a:r>
            <a:r>
              <a:rPr lang="en-US" sz="1800" dirty="0" err="1"/>
              <a:t>bilo</a:t>
            </a:r>
            <a:r>
              <a:rPr lang="en-US" sz="1800" dirty="0"/>
              <a:t> je </a:t>
            </a:r>
            <a:r>
              <a:rPr lang="en-US" sz="1800" dirty="0" err="1"/>
              <a:t>važno</a:t>
            </a:r>
            <a:r>
              <a:rPr lang="en-US" sz="1800" dirty="0"/>
              <a:t> da se ne </a:t>
            </a:r>
            <a:r>
              <a:rPr lang="en-US" sz="1800" dirty="0" err="1"/>
              <a:t>zaboravi</a:t>
            </a:r>
            <a:r>
              <a:rPr lang="en-US" sz="1800" dirty="0"/>
              <a:t> </a:t>
            </a:r>
            <a:r>
              <a:rPr lang="en-US" sz="1800" dirty="0" err="1"/>
              <a:t>tko</a:t>
            </a:r>
            <a:r>
              <a:rPr lang="en-US" sz="1800" dirty="0"/>
              <a:t> </a:t>
            </a:r>
            <a:r>
              <a:rPr lang="en-US" sz="1800" dirty="0" err="1"/>
              <a:t>smo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odakle</a:t>
            </a:r>
            <a:r>
              <a:rPr lang="en-US" sz="1800" dirty="0"/>
              <a:t> </a:t>
            </a:r>
            <a:r>
              <a:rPr lang="en-US" sz="1800" dirty="0" err="1"/>
              <a:t>dolazimo</a:t>
            </a:r>
            <a:r>
              <a:rPr lang="en-US" sz="1800" dirty="0"/>
              <a:t>. </a:t>
            </a:r>
            <a:r>
              <a:rPr lang="en-US" sz="1800" dirty="0" err="1"/>
              <a:t>Htio</a:t>
            </a:r>
            <a:r>
              <a:rPr lang="en-US" sz="1800" dirty="0"/>
              <a:t> </a:t>
            </a:r>
            <a:r>
              <a:rPr lang="en-US" sz="1800" dirty="0" err="1"/>
              <a:t>sam</a:t>
            </a:r>
            <a:r>
              <a:rPr lang="en-US" sz="1800" dirty="0"/>
              <a:t> da </a:t>
            </a:r>
            <a:r>
              <a:rPr lang="en-US" sz="1800" dirty="0" err="1"/>
              <a:t>Hrvati</a:t>
            </a:r>
            <a:r>
              <a:rPr lang="en-US" sz="1800" dirty="0"/>
              <a:t> </a:t>
            </a:r>
            <a:r>
              <a:rPr lang="en-US" sz="1800" dirty="0" err="1"/>
              <a:t>budu</a:t>
            </a:r>
            <a:r>
              <a:rPr lang="en-US" sz="1800" dirty="0"/>
              <a:t> </a:t>
            </a:r>
            <a:r>
              <a:rPr lang="en-US" sz="1800" dirty="0" err="1"/>
              <a:t>ponosni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svoju</a:t>
            </a:r>
            <a:r>
              <a:rPr lang="en-US" sz="1800" dirty="0"/>
              <a:t> </a:t>
            </a:r>
            <a:r>
              <a:rPr lang="en-US" sz="1800" dirty="0" err="1"/>
              <a:t>kulturu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da je </a:t>
            </a:r>
            <a:r>
              <a:rPr lang="en-US" sz="1800" dirty="0" err="1"/>
              <a:t>mogu</a:t>
            </a:r>
            <a:r>
              <a:rPr lang="en-US" sz="1800" dirty="0"/>
              <a:t> </a:t>
            </a:r>
            <a:r>
              <a:rPr lang="en-US" sz="1800" dirty="0" err="1"/>
              <a:t>slobodno</a:t>
            </a:r>
            <a:r>
              <a:rPr lang="en-US" sz="1800" dirty="0"/>
              <a:t> </a:t>
            </a:r>
            <a:r>
              <a:rPr lang="en-US" sz="1800" dirty="0" err="1"/>
              <a:t>izražavati</a:t>
            </a:r>
            <a:r>
              <a:rPr lang="en-US" sz="1800" dirty="0"/>
              <a:t>.</a:t>
            </a:r>
            <a:endParaRPr lang="hr-HR" sz="18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25358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893B13E7-4C28-3399-AA92-1FB95E7F7D47}"/>
              </a:ext>
            </a:extLst>
          </p:cNvPr>
          <p:cNvSpPr txBox="1"/>
          <p:nvPr/>
        </p:nvSpPr>
        <p:spPr>
          <a:xfrm>
            <a:off x="1177047" y="2318197"/>
            <a:ext cx="9918583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948EDB7D-DDB4-644B-46C8-2D36315D1E31}"/>
              </a:ext>
            </a:extLst>
          </p:cNvPr>
          <p:cNvSpPr txBox="1"/>
          <p:nvPr/>
        </p:nvSpPr>
        <p:spPr>
          <a:xfrm>
            <a:off x="758757" y="1597432"/>
            <a:ext cx="10622605" cy="5201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r-HR" sz="1800" dirty="0"/>
          </a:p>
          <a:p>
            <a:r>
              <a:rPr lang="en-US" sz="1800" dirty="0" err="1"/>
              <a:t>Učenik</a:t>
            </a:r>
            <a:r>
              <a:rPr lang="en-US" sz="1800" dirty="0"/>
              <a:t>: Je li </a:t>
            </a:r>
            <a:r>
              <a:rPr lang="en-US" sz="1800" dirty="0" err="1"/>
              <a:t>vam</a:t>
            </a:r>
            <a:r>
              <a:rPr lang="en-US" sz="1800" dirty="0"/>
              <a:t> </a:t>
            </a:r>
            <a:r>
              <a:rPr lang="en-US" sz="1800" dirty="0" err="1"/>
              <a:t>bilo</a:t>
            </a:r>
            <a:r>
              <a:rPr lang="en-US" sz="1800" dirty="0"/>
              <a:t> </a:t>
            </a:r>
            <a:r>
              <a:rPr lang="en-US" sz="1800" dirty="0" err="1"/>
              <a:t>teško</a:t>
            </a:r>
            <a:r>
              <a:rPr lang="en-US" sz="1800" dirty="0"/>
              <a:t> </a:t>
            </a:r>
            <a:r>
              <a:rPr lang="en-US" sz="1800" dirty="0" err="1"/>
              <a:t>govoriti</a:t>
            </a:r>
            <a:r>
              <a:rPr lang="en-US" sz="1800" dirty="0"/>
              <a:t> o </a:t>
            </a:r>
            <a:r>
              <a:rPr lang="en-US" sz="1800" dirty="0" err="1"/>
              <a:t>hrvatskoj</a:t>
            </a:r>
            <a:r>
              <a:rPr lang="en-US" sz="1800" dirty="0"/>
              <a:t> </a:t>
            </a:r>
            <a:r>
              <a:rPr lang="en-US" sz="1800" dirty="0" err="1"/>
              <a:t>samobitnosti</a:t>
            </a:r>
            <a:r>
              <a:rPr lang="en-US" sz="1800" dirty="0"/>
              <a:t> u </a:t>
            </a:r>
            <a:r>
              <a:rPr lang="en-US" sz="1800" dirty="0" err="1"/>
              <a:t>vremenu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to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bilo</a:t>
            </a:r>
            <a:r>
              <a:rPr lang="en-US" sz="1800" dirty="0"/>
              <a:t> </a:t>
            </a:r>
            <a:r>
              <a:rPr lang="en-US" sz="1800" dirty="0" err="1"/>
              <a:t>popularno</a:t>
            </a:r>
            <a:r>
              <a:rPr lang="en-US" sz="1800" dirty="0"/>
              <a:t>?</a:t>
            </a:r>
          </a:p>
          <a:p>
            <a:r>
              <a:rPr lang="en-US" sz="1800" dirty="0"/>
              <a:t>Filip Lukas: Bilo je </a:t>
            </a:r>
            <a:r>
              <a:rPr lang="en-US" sz="1800" dirty="0" err="1"/>
              <a:t>izazovno</a:t>
            </a:r>
            <a:r>
              <a:rPr lang="en-US" sz="1800" dirty="0"/>
              <a:t>, da. </a:t>
            </a:r>
            <a:r>
              <a:rPr lang="en-US" sz="1800" dirty="0" err="1"/>
              <a:t>Neki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nas</a:t>
            </a:r>
            <a:r>
              <a:rPr lang="en-US" sz="1800" dirty="0"/>
              <a:t> </a:t>
            </a:r>
            <a:r>
              <a:rPr lang="en-US" sz="1800" dirty="0" err="1"/>
              <a:t>htjeli</a:t>
            </a:r>
            <a:r>
              <a:rPr lang="en-US" sz="1800" dirty="0"/>
              <a:t> </a:t>
            </a:r>
            <a:r>
              <a:rPr lang="en-US" sz="1800" dirty="0" err="1"/>
              <a:t>prisiliti</a:t>
            </a:r>
            <a:r>
              <a:rPr lang="en-US" sz="1800" dirty="0"/>
              <a:t> da </a:t>
            </a:r>
            <a:r>
              <a:rPr lang="en-US" sz="1800" dirty="0" err="1"/>
              <a:t>budemo</a:t>
            </a:r>
            <a:r>
              <a:rPr lang="en-US" sz="1800" dirty="0"/>
              <a:t> </a:t>
            </a:r>
            <a:r>
              <a:rPr lang="en-US" sz="1800" dirty="0" err="1"/>
              <a:t>svi</a:t>
            </a:r>
            <a:r>
              <a:rPr lang="en-US" sz="1800" dirty="0"/>
              <a:t> </a:t>
            </a:r>
            <a:r>
              <a:rPr lang="en-US" sz="1800" dirty="0" err="1"/>
              <a:t>isti</a:t>
            </a:r>
            <a:r>
              <a:rPr lang="en-US" sz="1800" dirty="0"/>
              <a:t>, </a:t>
            </a:r>
            <a:r>
              <a:rPr lang="en-US" sz="1800" dirty="0" err="1"/>
              <a:t>ali</a:t>
            </a:r>
            <a:r>
              <a:rPr lang="en-US" sz="1800" dirty="0"/>
              <a:t> ja </a:t>
            </a:r>
            <a:r>
              <a:rPr lang="en-US" sz="1800" dirty="0" err="1"/>
              <a:t>sam</a:t>
            </a:r>
            <a:r>
              <a:rPr lang="en-US" sz="1800" dirty="0"/>
              <a:t> </a:t>
            </a:r>
            <a:r>
              <a:rPr lang="en-US" sz="1800" dirty="0" err="1"/>
              <a:t>vjerovao</a:t>
            </a:r>
            <a:r>
              <a:rPr lang="en-US" sz="1800" dirty="0"/>
              <a:t> da </a:t>
            </a:r>
            <a:r>
              <a:rPr lang="en-US" sz="1800" dirty="0" err="1"/>
              <a:t>raznolikost</a:t>
            </a:r>
            <a:r>
              <a:rPr lang="en-US" sz="1800" dirty="0"/>
              <a:t> </a:t>
            </a:r>
            <a:r>
              <a:rPr lang="en-US" sz="1800" dirty="0" err="1"/>
              <a:t>treba</a:t>
            </a:r>
            <a:r>
              <a:rPr lang="en-US" sz="1800" dirty="0"/>
              <a:t> </a:t>
            </a:r>
            <a:r>
              <a:rPr lang="en-US" sz="1800" dirty="0" err="1"/>
              <a:t>poštovati</a:t>
            </a:r>
            <a:r>
              <a:rPr lang="en-US" sz="1800" dirty="0"/>
              <a:t>. Hrvatska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svoju</a:t>
            </a:r>
            <a:r>
              <a:rPr lang="en-US" sz="1800" dirty="0"/>
              <a:t> </a:t>
            </a:r>
            <a:r>
              <a:rPr lang="en-US" sz="1800" dirty="0" err="1"/>
              <a:t>povijest</a:t>
            </a:r>
            <a:r>
              <a:rPr lang="en-US" sz="1800" dirty="0"/>
              <a:t>, </a:t>
            </a:r>
            <a:r>
              <a:rPr lang="en-US" sz="1800" dirty="0" err="1"/>
              <a:t>jezik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dušu</a:t>
            </a:r>
            <a:r>
              <a:rPr lang="en-US" sz="1800" dirty="0"/>
              <a:t> – </a:t>
            </a:r>
            <a:r>
              <a:rPr lang="en-US" sz="1800" dirty="0" err="1"/>
              <a:t>i</a:t>
            </a:r>
            <a:r>
              <a:rPr lang="en-US" sz="1800" dirty="0"/>
              <a:t> to </a:t>
            </a:r>
            <a:r>
              <a:rPr lang="en-US" sz="1800" dirty="0" err="1"/>
              <a:t>treba</a:t>
            </a:r>
            <a:r>
              <a:rPr lang="en-US" sz="1800" dirty="0"/>
              <a:t> </a:t>
            </a:r>
            <a:r>
              <a:rPr lang="en-US" sz="1800" dirty="0" err="1"/>
              <a:t>čuvati</a:t>
            </a:r>
            <a:r>
              <a:rPr lang="en-US" sz="1800" dirty="0"/>
              <a:t>.</a:t>
            </a:r>
            <a:endParaRPr lang="hr-HR" sz="1800" dirty="0"/>
          </a:p>
          <a:p>
            <a:endParaRPr lang="en-US" sz="1800" dirty="0"/>
          </a:p>
          <a:p>
            <a:r>
              <a:rPr lang="hr-HR" dirty="0"/>
              <a:t>Učenik</a:t>
            </a:r>
            <a:r>
              <a:rPr lang="en-US" sz="1800" dirty="0"/>
              <a:t>: Danas </a:t>
            </a:r>
            <a:r>
              <a:rPr lang="en-US" sz="1800" dirty="0" err="1"/>
              <a:t>jedna</a:t>
            </a:r>
            <a:r>
              <a:rPr lang="en-US" sz="1800" dirty="0"/>
              <a:t> </a:t>
            </a:r>
            <a:r>
              <a:rPr lang="en-US" sz="1800" dirty="0" err="1"/>
              <a:t>osnovna</a:t>
            </a:r>
            <a:r>
              <a:rPr lang="en-US" sz="1800" dirty="0"/>
              <a:t> </a:t>
            </a:r>
            <a:r>
              <a:rPr lang="en-US" sz="1800" dirty="0" err="1"/>
              <a:t>škola</a:t>
            </a:r>
            <a:r>
              <a:rPr lang="en-US" sz="1800" dirty="0"/>
              <a:t> </a:t>
            </a:r>
            <a:r>
              <a:rPr lang="en-US" sz="1800" dirty="0" err="1"/>
              <a:t>nosi</a:t>
            </a:r>
            <a:r>
              <a:rPr lang="en-US" sz="1800" dirty="0"/>
              <a:t> </a:t>
            </a:r>
            <a:r>
              <a:rPr lang="en-US" sz="1800" dirty="0" err="1"/>
              <a:t>vaše</a:t>
            </a:r>
            <a:r>
              <a:rPr lang="en-US" sz="1800" dirty="0"/>
              <a:t> </a:t>
            </a:r>
            <a:r>
              <a:rPr lang="en-US" sz="1800" dirty="0" err="1"/>
              <a:t>ime</a:t>
            </a:r>
            <a:r>
              <a:rPr lang="en-US" sz="1800" dirty="0"/>
              <a:t> – </a:t>
            </a:r>
            <a:r>
              <a:rPr lang="en-US" sz="1800" dirty="0" err="1"/>
              <a:t>naša</a:t>
            </a:r>
            <a:r>
              <a:rPr lang="en-US" sz="1800" dirty="0"/>
              <a:t> </a:t>
            </a:r>
            <a:r>
              <a:rPr lang="en-US" sz="1800" dirty="0" err="1"/>
              <a:t>škola</a:t>
            </a:r>
            <a:r>
              <a:rPr lang="en-US" sz="1800" dirty="0"/>
              <a:t>! </a:t>
            </a:r>
            <a:r>
              <a:rPr lang="en-US" sz="1800" dirty="0" err="1"/>
              <a:t>Kako</a:t>
            </a:r>
            <a:r>
              <a:rPr lang="en-US" sz="1800" dirty="0"/>
              <a:t> se </a:t>
            </a:r>
            <a:r>
              <a:rPr lang="en-US" sz="1800" dirty="0" err="1"/>
              <a:t>osjećate</a:t>
            </a:r>
            <a:r>
              <a:rPr lang="en-US" sz="1800" dirty="0"/>
              <a:t> </a:t>
            </a:r>
            <a:r>
              <a:rPr lang="en-US" sz="1800" dirty="0" err="1"/>
              <a:t>zbog</a:t>
            </a:r>
            <a:r>
              <a:rPr lang="en-US" sz="1800" dirty="0"/>
              <a:t> toga?</a:t>
            </a:r>
            <a:endParaRPr lang="hr-HR" sz="1800" dirty="0"/>
          </a:p>
          <a:p>
            <a:endParaRPr lang="hr-HR" sz="1800" dirty="0"/>
          </a:p>
          <a:p>
            <a:r>
              <a:rPr lang="en-US" sz="1800" dirty="0"/>
              <a:t>Filip Lukas (</a:t>
            </a:r>
            <a:r>
              <a:rPr lang="en-US" sz="1800" dirty="0" err="1"/>
              <a:t>smije</a:t>
            </a:r>
            <a:r>
              <a:rPr lang="en-US" sz="1800" dirty="0"/>
              <a:t> se): </a:t>
            </a:r>
            <a:r>
              <a:rPr lang="en-US" sz="1800" dirty="0" err="1"/>
              <a:t>Ponosno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zahvalno</a:t>
            </a:r>
            <a:r>
              <a:rPr lang="en-US" sz="1800" dirty="0"/>
              <a:t>. To mi je </a:t>
            </a:r>
            <a:r>
              <a:rPr lang="en-US" sz="1800" dirty="0" err="1"/>
              <a:t>najljepša</a:t>
            </a:r>
            <a:r>
              <a:rPr lang="en-US" sz="1800" dirty="0"/>
              <a:t> </a:t>
            </a:r>
            <a:r>
              <a:rPr lang="en-US" sz="1800" dirty="0" err="1"/>
              <a:t>nagrada</a:t>
            </a:r>
            <a:r>
              <a:rPr lang="en-US" sz="1800" dirty="0"/>
              <a:t> – </a:t>
            </a:r>
            <a:r>
              <a:rPr lang="en-US" sz="1800" dirty="0" err="1"/>
              <a:t>znati</a:t>
            </a:r>
            <a:r>
              <a:rPr lang="en-US" sz="1800" dirty="0"/>
              <a:t> da </a:t>
            </a:r>
            <a:r>
              <a:rPr lang="en-US" sz="1800" dirty="0" err="1"/>
              <a:t>mladi</a:t>
            </a:r>
            <a:r>
              <a:rPr lang="en-US" sz="1800" dirty="0"/>
              <a:t> </a:t>
            </a:r>
            <a:r>
              <a:rPr lang="en-US" sz="1800" dirty="0" err="1"/>
              <a:t>ljudi</a:t>
            </a:r>
            <a:r>
              <a:rPr lang="en-US" sz="1800" dirty="0"/>
              <a:t> </a:t>
            </a:r>
            <a:r>
              <a:rPr lang="en-US" sz="1800" dirty="0" err="1"/>
              <a:t>uče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rastu</a:t>
            </a:r>
            <a:r>
              <a:rPr lang="en-US" sz="1800" dirty="0"/>
              <a:t> u </a:t>
            </a:r>
            <a:r>
              <a:rPr lang="en-US" sz="1800" dirty="0" err="1"/>
              <a:t>školi</a:t>
            </a:r>
            <a:r>
              <a:rPr lang="en-US" sz="1800" dirty="0"/>
              <a:t> </a:t>
            </a:r>
            <a:r>
              <a:rPr lang="en-US" sz="1800" dirty="0" err="1"/>
              <a:t>koja</a:t>
            </a:r>
            <a:r>
              <a:rPr lang="en-US" sz="1800" dirty="0"/>
              <a:t> </a:t>
            </a:r>
            <a:r>
              <a:rPr lang="en-US" sz="1800" dirty="0" err="1"/>
              <a:t>njeguje</a:t>
            </a:r>
            <a:r>
              <a:rPr lang="en-US" sz="1800" dirty="0"/>
              <a:t> </a:t>
            </a:r>
            <a:r>
              <a:rPr lang="en-US" sz="1800" dirty="0" err="1"/>
              <a:t>znanje</a:t>
            </a:r>
            <a:r>
              <a:rPr lang="en-US" sz="1800" dirty="0"/>
              <a:t>, </a:t>
            </a:r>
            <a:r>
              <a:rPr lang="en-US" sz="1800" dirty="0" err="1"/>
              <a:t>ljubav</a:t>
            </a:r>
            <a:r>
              <a:rPr lang="en-US" sz="1800" dirty="0"/>
              <a:t> </a:t>
            </a:r>
            <a:r>
              <a:rPr lang="en-US" sz="1800" dirty="0" err="1"/>
              <a:t>prema</a:t>
            </a:r>
            <a:r>
              <a:rPr lang="en-US" sz="1800" dirty="0"/>
              <a:t> </a:t>
            </a:r>
            <a:r>
              <a:rPr lang="en-US" sz="1800" dirty="0" err="1"/>
              <a:t>domovini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otvorenost</a:t>
            </a:r>
            <a:r>
              <a:rPr lang="en-US" sz="1800" dirty="0"/>
              <a:t> </a:t>
            </a:r>
            <a:r>
              <a:rPr lang="en-US" sz="1800" dirty="0" err="1"/>
              <a:t>prema</a:t>
            </a:r>
            <a:r>
              <a:rPr lang="en-US" sz="1800" dirty="0"/>
              <a:t> </a:t>
            </a:r>
            <a:r>
              <a:rPr lang="en-US" sz="1800" dirty="0" err="1"/>
              <a:t>svijetu</a:t>
            </a:r>
            <a:r>
              <a:rPr lang="en-US" sz="1800" dirty="0"/>
              <a:t>.</a:t>
            </a:r>
            <a:endParaRPr lang="hr-HR" sz="1800" dirty="0"/>
          </a:p>
          <a:p>
            <a:endParaRPr lang="hr-HR" sz="1800" dirty="0"/>
          </a:p>
          <a:p>
            <a:r>
              <a:rPr lang="hr-HR" dirty="0"/>
              <a:t>Učenik</a:t>
            </a:r>
            <a:r>
              <a:rPr lang="en-US" sz="1800" dirty="0"/>
              <a:t>: </a:t>
            </a:r>
            <a:r>
              <a:rPr lang="en-US" sz="1800" dirty="0" err="1"/>
              <a:t>Imate</a:t>
            </a:r>
            <a:r>
              <a:rPr lang="en-US" sz="1800" dirty="0"/>
              <a:t> li </a:t>
            </a:r>
            <a:r>
              <a:rPr lang="en-US" sz="1800" dirty="0" err="1"/>
              <a:t>neku</a:t>
            </a:r>
            <a:r>
              <a:rPr lang="en-US" sz="1800" dirty="0"/>
              <a:t> </a:t>
            </a:r>
            <a:r>
              <a:rPr lang="en-US" sz="1800" dirty="0" err="1"/>
              <a:t>poruku</a:t>
            </a:r>
            <a:r>
              <a:rPr lang="en-US" sz="1800" dirty="0"/>
              <a:t> za </a:t>
            </a:r>
            <a:r>
              <a:rPr lang="en-US" sz="1800" dirty="0" err="1"/>
              <a:t>nas</a:t>
            </a:r>
            <a:r>
              <a:rPr lang="en-US" sz="1800" dirty="0"/>
              <a:t>, </a:t>
            </a:r>
            <a:r>
              <a:rPr lang="en-US" sz="1800" dirty="0" err="1"/>
              <a:t>učenike</a:t>
            </a:r>
            <a:r>
              <a:rPr lang="en-US" sz="1800" dirty="0"/>
              <a:t>?</a:t>
            </a:r>
            <a:endParaRPr lang="hr-HR" sz="1800" dirty="0"/>
          </a:p>
          <a:p>
            <a:endParaRPr lang="hr-HR" sz="1800" dirty="0"/>
          </a:p>
          <a:p>
            <a:r>
              <a:rPr lang="en-US" sz="1800" dirty="0"/>
              <a:t>Filip Lukas: </a:t>
            </a:r>
            <a:r>
              <a:rPr lang="en-US" sz="1800" dirty="0" err="1"/>
              <a:t>Učite</a:t>
            </a:r>
            <a:r>
              <a:rPr lang="en-US" sz="1800" dirty="0"/>
              <a:t> s </a:t>
            </a:r>
            <a:r>
              <a:rPr lang="en-US" sz="1800" dirty="0" err="1"/>
              <a:t>radošću</a:t>
            </a:r>
            <a:r>
              <a:rPr lang="en-US" sz="1800" dirty="0"/>
              <a:t>, </a:t>
            </a:r>
            <a:r>
              <a:rPr lang="en-US" sz="1800" dirty="0" err="1"/>
              <a:t>postavljajte</a:t>
            </a:r>
            <a:r>
              <a:rPr lang="en-US" sz="1800" dirty="0"/>
              <a:t> </a:t>
            </a:r>
            <a:r>
              <a:rPr lang="en-US" sz="1800" dirty="0" err="1"/>
              <a:t>pitanja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ne </a:t>
            </a:r>
            <a:r>
              <a:rPr lang="en-US" sz="1800" dirty="0" err="1"/>
              <a:t>bojte</a:t>
            </a:r>
            <a:r>
              <a:rPr lang="en-US" sz="1800" dirty="0"/>
              <a:t> se </a:t>
            </a:r>
            <a:r>
              <a:rPr lang="en-US" sz="1800" dirty="0" err="1"/>
              <a:t>misliti</a:t>
            </a:r>
            <a:r>
              <a:rPr lang="en-US" sz="1800" dirty="0"/>
              <a:t> </a:t>
            </a:r>
            <a:r>
              <a:rPr lang="en-US" sz="1800" dirty="0" err="1"/>
              <a:t>svojom</a:t>
            </a:r>
            <a:r>
              <a:rPr lang="en-US" sz="1800" dirty="0"/>
              <a:t> </a:t>
            </a:r>
            <a:r>
              <a:rPr lang="en-US" sz="1800" dirty="0" err="1"/>
              <a:t>glavom</a:t>
            </a:r>
            <a:r>
              <a:rPr lang="en-US" sz="1800" dirty="0"/>
              <a:t>. </a:t>
            </a:r>
            <a:r>
              <a:rPr lang="en-US" sz="1800" dirty="0" err="1"/>
              <a:t>Budite</a:t>
            </a:r>
            <a:r>
              <a:rPr lang="en-US" sz="1800" dirty="0"/>
              <a:t> </a:t>
            </a:r>
            <a:r>
              <a:rPr lang="en-US" sz="1800" dirty="0" err="1"/>
              <a:t>ponosni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svoj</a:t>
            </a:r>
            <a:r>
              <a:rPr lang="en-US" sz="1800" dirty="0"/>
              <a:t> </a:t>
            </a:r>
            <a:r>
              <a:rPr lang="en-US" sz="1800" dirty="0" err="1"/>
              <a:t>identitet</a:t>
            </a:r>
            <a:r>
              <a:rPr lang="en-US" sz="1800" dirty="0"/>
              <a:t>, </a:t>
            </a:r>
            <a:r>
              <a:rPr lang="en-US" sz="1800" dirty="0" err="1"/>
              <a:t>ali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poštujte</a:t>
            </a:r>
            <a:r>
              <a:rPr lang="en-US" sz="1800" dirty="0"/>
              <a:t> </a:t>
            </a:r>
            <a:r>
              <a:rPr lang="en-US" sz="1800" dirty="0" err="1"/>
              <a:t>druge</a:t>
            </a:r>
            <a:r>
              <a:rPr lang="en-US" sz="1800" dirty="0"/>
              <a:t>. </a:t>
            </a:r>
            <a:r>
              <a:rPr lang="en-US" sz="1800" dirty="0" err="1"/>
              <a:t>Znanje</a:t>
            </a:r>
            <a:r>
              <a:rPr lang="en-US" sz="1800" dirty="0"/>
              <a:t> je </a:t>
            </a:r>
            <a:r>
              <a:rPr lang="en-US" sz="1800" dirty="0" err="1"/>
              <a:t>vaša</a:t>
            </a:r>
            <a:r>
              <a:rPr lang="en-US" sz="1800" dirty="0"/>
              <a:t> </a:t>
            </a:r>
            <a:r>
              <a:rPr lang="en-US" sz="1800" dirty="0" err="1"/>
              <a:t>karta</a:t>
            </a:r>
            <a:r>
              <a:rPr lang="en-US" sz="1800" dirty="0"/>
              <a:t> za </a:t>
            </a:r>
            <a:r>
              <a:rPr lang="en-US" sz="1800" dirty="0" err="1"/>
              <a:t>budućnost</a:t>
            </a:r>
            <a:r>
              <a:rPr lang="en-US" sz="1800" dirty="0"/>
              <a:t>!</a:t>
            </a:r>
            <a:endParaRPr lang="hr-HR" sz="1800" dirty="0"/>
          </a:p>
          <a:p>
            <a:endParaRPr lang="hr-HR" sz="1800" dirty="0"/>
          </a:p>
          <a:p>
            <a:r>
              <a:rPr lang="hr-HR" dirty="0"/>
              <a:t>Učenik</a:t>
            </a:r>
            <a:r>
              <a:rPr lang="en-US" sz="1800" dirty="0"/>
              <a:t>: </a:t>
            </a:r>
            <a:r>
              <a:rPr lang="en-US" sz="1800" dirty="0" err="1"/>
              <a:t>Hvala</a:t>
            </a:r>
            <a:r>
              <a:rPr lang="en-US" sz="1800" dirty="0"/>
              <a:t> </a:t>
            </a:r>
            <a:r>
              <a:rPr lang="en-US" sz="1800" dirty="0" err="1"/>
              <a:t>vam</a:t>
            </a:r>
            <a:r>
              <a:rPr lang="en-US" sz="1800" dirty="0"/>
              <a:t> </a:t>
            </a:r>
            <a:r>
              <a:rPr lang="en-US" sz="1800" dirty="0" err="1"/>
              <a:t>puno</a:t>
            </a:r>
            <a:r>
              <a:rPr lang="en-US" sz="1800" dirty="0"/>
              <a:t>, </a:t>
            </a:r>
            <a:r>
              <a:rPr lang="en-US" sz="1800" dirty="0" err="1"/>
              <a:t>gospodine</a:t>
            </a:r>
            <a:r>
              <a:rPr lang="en-US" sz="1800" dirty="0"/>
              <a:t> Lukas. Bio je </a:t>
            </a:r>
            <a:r>
              <a:rPr lang="en-US" sz="1800" dirty="0" err="1"/>
              <a:t>čast</a:t>
            </a:r>
            <a:r>
              <a:rPr lang="en-US" sz="1800" dirty="0"/>
              <a:t> </a:t>
            </a:r>
            <a:r>
              <a:rPr lang="en-US" sz="1800" dirty="0" err="1"/>
              <a:t>razgovarati</a:t>
            </a:r>
            <a:r>
              <a:rPr lang="en-US" sz="1800" dirty="0"/>
              <a:t> s </a:t>
            </a:r>
            <a:r>
              <a:rPr lang="en-US" sz="1800" dirty="0" err="1"/>
              <a:t>vama</a:t>
            </a:r>
            <a:r>
              <a:rPr lang="en-US" sz="1800" dirty="0"/>
              <a:t>!</a:t>
            </a:r>
            <a:endParaRPr lang="hr-HR" sz="1800" dirty="0"/>
          </a:p>
          <a:p>
            <a:endParaRPr lang="hr-HR" dirty="0"/>
          </a:p>
          <a:p>
            <a:r>
              <a:rPr lang="en-US" sz="1800" dirty="0"/>
              <a:t>Filip Lukas: </a:t>
            </a:r>
            <a:r>
              <a:rPr lang="en-US" sz="1800" dirty="0" err="1"/>
              <a:t>Hvala</a:t>
            </a:r>
            <a:r>
              <a:rPr lang="en-US" sz="1800" dirty="0"/>
              <a:t> </a:t>
            </a:r>
            <a:r>
              <a:rPr lang="en-US" sz="1800" dirty="0" err="1"/>
              <a:t>tebi</a:t>
            </a:r>
            <a:r>
              <a:rPr lang="en-US" sz="1800" dirty="0"/>
              <a:t>. I </a:t>
            </a:r>
            <a:r>
              <a:rPr lang="en-US" sz="1800" dirty="0" err="1"/>
              <a:t>sretno</a:t>
            </a:r>
            <a:r>
              <a:rPr lang="en-US" sz="1800" dirty="0"/>
              <a:t> </a:t>
            </a:r>
            <a:r>
              <a:rPr lang="en-US" sz="1800" dirty="0" err="1"/>
              <a:t>ti</a:t>
            </a:r>
            <a:r>
              <a:rPr lang="en-US" sz="1800" dirty="0"/>
              <a:t> u </a:t>
            </a:r>
            <a:r>
              <a:rPr lang="en-US" sz="1800" dirty="0" err="1"/>
              <a:t>svemu</a:t>
            </a:r>
            <a:r>
              <a:rPr lang="en-US" sz="1800" dirty="0"/>
              <a:t> </a:t>
            </a:r>
            <a:r>
              <a:rPr lang="en-US" sz="1800" dirty="0" err="1"/>
              <a:t>što</a:t>
            </a:r>
            <a:r>
              <a:rPr lang="en-US" sz="1800" dirty="0"/>
              <a:t> </a:t>
            </a:r>
            <a:r>
              <a:rPr lang="en-US" sz="1800" dirty="0" err="1"/>
              <a:t>radiš</a:t>
            </a:r>
            <a:r>
              <a:rPr lang="en-US" sz="1800" dirty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6142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0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3AB49C0-FCD4-4BC4-B8C7-601F86A82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Hvala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pažnji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759AA49-635E-5779-76B9-E2568128E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5851" y="2964265"/>
            <a:ext cx="3900183" cy="2280976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sz="2900" dirty="0" err="1"/>
              <a:t>Radionica</a:t>
            </a:r>
            <a:r>
              <a:rPr lang="en-US" sz="2900" dirty="0"/>
              <a:t> 4Cs and Digital Storytelling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r>
              <a:rPr lang="en-US" sz="2500" dirty="0" err="1"/>
              <a:t>Travanj</a:t>
            </a:r>
            <a:r>
              <a:rPr lang="en-US" sz="2500" dirty="0"/>
              <a:t> 2025.</a:t>
            </a: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18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Rezervirano mjesto sadržaja 5" descr="Slika na kojoj se prikazuje logotip, emblem, Žig, simbol&#10;&#10;Sadržaj generiran umjetnom inteligencijom može biti netočan.">
            <a:extLst>
              <a:ext uri="{FF2B5EF4-FFF2-40B4-BE49-F238E27FC236}">
                <a16:creationId xmlns:a16="http://schemas.microsoft.com/office/drawing/2014/main" id="{C6AAF006-F530-7EEA-6FD9-5EF5099A3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67" y="1401387"/>
            <a:ext cx="4170530" cy="40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94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804</Words>
  <Application>Microsoft Office PowerPoint</Application>
  <PresentationFormat>Široki zaslon</PresentationFormat>
  <Paragraphs>46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Helvetica Neue Medium</vt:lpstr>
      <vt:lpstr>Tema sustava Office</vt:lpstr>
      <vt:lpstr>Razgovor s povodom </vt:lpstr>
      <vt:lpstr>Nekoliko riječi o Filipu Lukasu</vt:lpstr>
      <vt:lpstr>…</vt:lpstr>
      <vt:lpstr>Intervju s prof. Filipom Lukasom</vt:lpstr>
      <vt:lpstr>PowerPoint prezentacija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Ksenija Žarković</dc:creator>
  <cp:lastModifiedBy>Ksenija Žarković</cp:lastModifiedBy>
  <cp:revision>2</cp:revision>
  <dcterms:created xsi:type="dcterms:W3CDTF">2025-04-10T11:24:53Z</dcterms:created>
  <dcterms:modified xsi:type="dcterms:W3CDTF">2025-04-10T14:28:57Z</dcterms:modified>
</cp:coreProperties>
</file>