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6769D3-A045-459F-A4F3-25B393E7B3F8}" type="datetimeFigureOut">
              <a:rPr lang="sr-Latn-CS" smtClean="0"/>
              <a:pPr/>
              <a:t>26.3.2014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8B9BEF-7BDB-4D62-ACAB-8B0B11FA1D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ENERGIJA: IZVORI I ŠTEDNJA</a:t>
            </a:r>
            <a:br>
              <a:rPr lang="hr-HR" dirty="0" smtClean="0"/>
            </a:br>
            <a:r>
              <a:rPr lang="hr-HR" dirty="0" smtClean="0"/>
              <a:t>PROJEKTNA NASTAVA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OŠ PROF. FILIPA LUKASA KAŠTEL STARI</a:t>
            </a:r>
          </a:p>
          <a:p>
            <a:r>
              <a:rPr lang="hr-HR" dirty="0" smtClean="0"/>
              <a:t>PROJEKTNI DAN, 21.3.2014.</a:t>
            </a:r>
          </a:p>
          <a:p>
            <a:r>
              <a:rPr lang="hr-HR" sz="1700" dirty="0" smtClean="0"/>
              <a:t>PREZENTACIJU NAPISALA: ESMA SARAJČEV, ŠKOLSKI KOORDINATOR</a:t>
            </a:r>
            <a:endParaRPr lang="hr-HR" sz="1700" dirty="0"/>
          </a:p>
        </p:txBody>
      </p:sp>
      <p:pic>
        <p:nvPicPr>
          <p:cNvPr id="6" name="Slika 5" descr="42f37d3b4a33c_Logo F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941168"/>
            <a:ext cx="1043608" cy="1683759"/>
          </a:xfrm>
          <a:prstGeom prst="rect">
            <a:avLst/>
          </a:prstGeom>
        </p:spPr>
      </p:pic>
      <p:pic>
        <p:nvPicPr>
          <p:cNvPr id="7" name="Slika 6" descr="eko š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5517232"/>
            <a:ext cx="1043608" cy="1087092"/>
          </a:xfrm>
          <a:prstGeom prst="rect">
            <a:avLst/>
          </a:prstGeom>
        </p:spPr>
      </p:pic>
      <p:pic>
        <p:nvPicPr>
          <p:cNvPr id="8" name="Slika 7" descr="logo m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373216"/>
            <a:ext cx="1475656" cy="1292546"/>
          </a:xfrm>
          <a:prstGeom prst="rect">
            <a:avLst/>
          </a:prstGeom>
        </p:spPr>
      </p:pic>
      <p:pic>
        <p:nvPicPr>
          <p:cNvPr id="9" name="Slika 8" descr="ULN - izduže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589240"/>
            <a:ext cx="2030662" cy="1268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088720" cy="3057128"/>
          </a:xfrm>
        </p:spPr>
        <p:txBody>
          <a:bodyPr/>
          <a:lstStyle/>
          <a:p>
            <a:r>
              <a:rPr lang="hr-HR" dirty="0" smtClean="0"/>
              <a:t>7. </a:t>
            </a:r>
            <a:r>
              <a:rPr lang="hr-HR" dirty="0" smtClean="0"/>
              <a:t>i 8. razredi</a:t>
            </a:r>
            <a:endParaRPr lang="hr-HR" dirty="0" smtClean="0"/>
          </a:p>
          <a:p>
            <a:r>
              <a:rPr lang="hr-HR" dirty="0" smtClean="0"/>
              <a:t>Tema: Obnovljivi </a:t>
            </a:r>
            <a:r>
              <a:rPr lang="hr-HR" dirty="0" smtClean="0"/>
              <a:t>izvori </a:t>
            </a:r>
            <a:r>
              <a:rPr lang="hr-HR" dirty="0" smtClean="0"/>
              <a:t>energije – razgledavanje solarne elektrane splitskog FESB-a</a:t>
            </a:r>
            <a:endParaRPr lang="hr-HR" dirty="0"/>
          </a:p>
        </p:txBody>
      </p:sp>
      <p:pic>
        <p:nvPicPr>
          <p:cNvPr id="5" name="Rezervirano mjesto sadržaja 4" descr="20140321_090832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861048"/>
            <a:ext cx="3362318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20140321_09085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861048"/>
            <a:ext cx="379087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1. razred</a:t>
            </a:r>
          </a:p>
          <a:p>
            <a:r>
              <a:rPr lang="hr-HR" dirty="0" smtClean="0"/>
              <a:t>Tema: E kao energija</a:t>
            </a:r>
            <a:endParaRPr lang="hr-HR" dirty="0"/>
          </a:p>
        </p:txBody>
      </p:sp>
      <p:pic>
        <p:nvPicPr>
          <p:cNvPr id="7" name="Rezervirano mjesto sadržaja 6" descr="P10203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140968"/>
            <a:ext cx="2993009" cy="224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9729" y="3161107"/>
            <a:ext cx="3119461" cy="233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216512" cy="4663440"/>
          </a:xfrm>
        </p:spPr>
        <p:txBody>
          <a:bodyPr/>
          <a:lstStyle/>
          <a:p>
            <a:r>
              <a:rPr lang="hr-HR" dirty="0" smtClean="0"/>
              <a:t>2. razred</a:t>
            </a:r>
          </a:p>
          <a:p>
            <a:r>
              <a:rPr lang="hr-HR" dirty="0" smtClean="0"/>
              <a:t>Tema: Energija u stripu</a:t>
            </a:r>
            <a:endParaRPr lang="hr-HR" dirty="0"/>
          </a:p>
        </p:txBody>
      </p:sp>
      <p:pic>
        <p:nvPicPr>
          <p:cNvPr id="5" name="Rezervirano mjesto sadržaja 4" descr="P10203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357299"/>
            <a:ext cx="2790814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102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2857518" cy="21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P1020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933056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288520" cy="4663440"/>
          </a:xfrm>
        </p:spPr>
        <p:txBody>
          <a:bodyPr/>
          <a:lstStyle/>
          <a:p>
            <a:r>
              <a:rPr lang="hr-HR" dirty="0" smtClean="0"/>
              <a:t>3. razred</a:t>
            </a:r>
          </a:p>
          <a:p>
            <a:r>
              <a:rPr lang="hr-HR" dirty="0" smtClean="0"/>
              <a:t>Tema: Kako električna struja putuje od HE Kraljevac do moje škole</a:t>
            </a:r>
            <a:endParaRPr lang="hr-HR" dirty="0"/>
          </a:p>
        </p:txBody>
      </p:sp>
      <p:pic>
        <p:nvPicPr>
          <p:cNvPr id="8" name="Rezervirano mjesto sadržaja 7" descr="P10809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9322" y="1357299"/>
            <a:ext cx="3005128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P1080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429131"/>
            <a:ext cx="3143272" cy="2071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P10809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861048"/>
            <a:ext cx="381109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RAZREDNA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4. razred</a:t>
            </a:r>
          </a:p>
          <a:p>
            <a:r>
              <a:rPr lang="hr-HR" dirty="0" smtClean="0"/>
              <a:t>Tema: Sve o energiji</a:t>
            </a:r>
            <a:endParaRPr lang="hr-HR" dirty="0"/>
          </a:p>
        </p:txBody>
      </p:sp>
      <p:pic>
        <p:nvPicPr>
          <p:cNvPr id="5" name="Rezervirano mjesto sadržaja 4" descr="P10203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96952"/>
            <a:ext cx="3687322" cy="286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500330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P1020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344941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512656" cy="4663440"/>
          </a:xfrm>
        </p:spPr>
        <p:txBody>
          <a:bodyPr/>
          <a:lstStyle/>
          <a:p>
            <a:r>
              <a:rPr lang="hr-HR" dirty="0" smtClean="0"/>
              <a:t>5.a razred </a:t>
            </a:r>
          </a:p>
          <a:p>
            <a:r>
              <a:rPr lang="hr-HR" dirty="0" smtClean="0"/>
              <a:t>Tema: Sunce kao izvor energije</a:t>
            </a:r>
            <a:endParaRPr lang="hr-HR" dirty="0"/>
          </a:p>
        </p:txBody>
      </p:sp>
      <p:pic>
        <p:nvPicPr>
          <p:cNvPr id="5" name="Rezervirano mjesto sadržaja 4" descr="P10203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996952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872696" cy="4663440"/>
          </a:xfrm>
        </p:spPr>
        <p:txBody>
          <a:bodyPr/>
          <a:lstStyle/>
          <a:p>
            <a:r>
              <a:rPr lang="hr-HR" dirty="0" smtClean="0"/>
              <a:t>5. d razred</a:t>
            </a:r>
          </a:p>
          <a:p>
            <a:r>
              <a:rPr lang="hr-HR" dirty="0" smtClean="0"/>
              <a:t>Tema: </a:t>
            </a:r>
            <a:r>
              <a:rPr lang="hr-HR" dirty="0" smtClean="0"/>
              <a:t> Voda - izvor </a:t>
            </a:r>
            <a:r>
              <a:rPr lang="hr-HR" dirty="0" smtClean="0"/>
              <a:t>energije </a:t>
            </a:r>
            <a:endParaRPr lang="hr-HR" dirty="0"/>
          </a:p>
        </p:txBody>
      </p:sp>
      <p:pic>
        <p:nvPicPr>
          <p:cNvPr id="5" name="Rezervirano mjesto sadržaja 4" descr="P10203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068960"/>
            <a:ext cx="3436036" cy="257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29" y="3107528"/>
            <a:ext cx="3381400" cy="253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872696" cy="4663440"/>
          </a:xfrm>
        </p:spPr>
        <p:txBody>
          <a:bodyPr/>
          <a:lstStyle/>
          <a:p>
            <a:r>
              <a:rPr lang="hr-HR" dirty="0" smtClean="0"/>
              <a:t>5. i 6. razredi </a:t>
            </a:r>
          </a:p>
          <a:p>
            <a:r>
              <a:rPr lang="hr-HR" dirty="0" smtClean="0"/>
              <a:t>Tema: Obnovljivi izvori energije</a:t>
            </a:r>
            <a:endParaRPr lang="hr-HR" dirty="0"/>
          </a:p>
        </p:txBody>
      </p:sp>
      <p:pic>
        <p:nvPicPr>
          <p:cNvPr id="5" name="Rezervirano mjesto sadržaja 4" descr="P10203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284984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PREDMETNA NASTAVA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792576" cy="4663440"/>
          </a:xfrm>
        </p:spPr>
        <p:txBody>
          <a:bodyPr/>
          <a:lstStyle/>
          <a:p>
            <a:r>
              <a:rPr lang="hr-HR" dirty="0" smtClean="0"/>
              <a:t>6.a razred</a:t>
            </a:r>
          </a:p>
          <a:p>
            <a:r>
              <a:rPr lang="hr-HR" dirty="0" smtClean="0"/>
              <a:t>Tema: </a:t>
            </a:r>
            <a:r>
              <a:rPr lang="hr-HR" dirty="0" smtClean="0"/>
              <a:t>Štednja energije -  zašto i kako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5" name="Rezervirano mjesto sadržaja 4" descr="P10203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412776"/>
            <a:ext cx="264793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P102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7463" y="3823619"/>
            <a:ext cx="285751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P1020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3477" y="3482578"/>
            <a:ext cx="3167085" cy="237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139</Words>
  <Application>Microsoft Office PowerPoint</Application>
  <PresentationFormat>Prikaz na zaslonu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Solsticij</vt:lpstr>
      <vt:lpstr>ENERGIJA: IZVORI I ŠTEDNJA PROJEKTNA NASTAVA</vt:lpstr>
      <vt:lpstr>RAZREDNA NASTAVA</vt:lpstr>
      <vt:lpstr>RAZREDNA NASTAVA</vt:lpstr>
      <vt:lpstr>RAZREDNA NASTAVA</vt:lpstr>
      <vt:lpstr>RAZREDNA NASTAVA</vt:lpstr>
      <vt:lpstr>PREDMETNA NASTAVA</vt:lpstr>
      <vt:lpstr>PREDMETNA NASTAVA</vt:lpstr>
      <vt:lpstr>PREDMETNA NASTAVA</vt:lpstr>
      <vt:lpstr>PREDMETNA NASTAVA</vt:lpstr>
      <vt:lpstr>PREDMETNA NASTAVA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ENERGIJA: IZVORI I ŠTEDNJA PROJEKTNA NASTAVA</dc:title>
  <dc:creator>PC</dc:creator>
  <cp:lastModifiedBy>Knjiznica</cp:lastModifiedBy>
  <cp:revision>25</cp:revision>
  <dcterms:created xsi:type="dcterms:W3CDTF">2014-03-24T09:05:41Z</dcterms:created>
  <dcterms:modified xsi:type="dcterms:W3CDTF">2014-03-26T08:05:31Z</dcterms:modified>
</cp:coreProperties>
</file>